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3" r:id="rId10"/>
    <p:sldId id="264" r:id="rId11"/>
    <p:sldId id="265" r:id="rId12"/>
  </p:sldIdLst>
  <p:sldSz cx="12188825" cy="6858000"/>
  <p:notesSz cx="6858000" cy="9144000"/>
  <p:embeddedFontLst>
    <p:embeddedFont>
      <p:font typeface="Cascadia Code SemiLight" panose="020B0609020000020004" pitchFamily="49" charset="0"/>
      <p:regular r:id="rId14"/>
      <p:italic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Corbel" panose="020B0503020204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3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8592A8-8048-42DC-86DA-79E01C1A3062}" v="28" dt="2023-01-20T09:22:48.3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an sharma" userId="0c7c32bc-3a5e-455c-a6c6-3c21b6c12e42" providerId="ADAL" clId="{9B8592A8-8048-42DC-86DA-79E01C1A3062}"/>
    <pc:docChg chg="custSel modSld">
      <pc:chgData name="naman sharma" userId="0c7c32bc-3a5e-455c-a6c6-3c21b6c12e42" providerId="ADAL" clId="{9B8592A8-8048-42DC-86DA-79E01C1A3062}" dt="2023-01-20T13:37:19.252" v="24" actId="20577"/>
      <pc:docMkLst>
        <pc:docMk/>
      </pc:docMkLst>
      <pc:sldChg chg="modSp">
        <pc:chgData name="naman sharma" userId="0c7c32bc-3a5e-455c-a6c6-3c21b6c12e42" providerId="ADAL" clId="{9B8592A8-8048-42DC-86DA-79E01C1A3062}" dt="2023-01-19T17:27:07.016" v="1"/>
        <pc:sldMkLst>
          <pc:docMk/>
          <pc:sldMk cId="0" sldId="264"/>
        </pc:sldMkLst>
        <pc:graphicFrameChg chg="mod">
          <ac:chgData name="naman sharma" userId="0c7c32bc-3a5e-455c-a6c6-3c21b6c12e42" providerId="ADAL" clId="{9B8592A8-8048-42DC-86DA-79E01C1A3062}" dt="2023-01-19T17:27:07.016" v="1"/>
          <ac:graphicFrameMkLst>
            <pc:docMk/>
            <pc:sldMk cId="0" sldId="264"/>
            <ac:graphicFrameMk id="2" creationId="{794F56DD-74F7-6F5E-F049-D18894403665}"/>
          </ac:graphicFrameMkLst>
        </pc:graphicFrameChg>
        <pc:graphicFrameChg chg="mod">
          <ac:chgData name="naman sharma" userId="0c7c32bc-3a5e-455c-a6c6-3c21b6c12e42" providerId="ADAL" clId="{9B8592A8-8048-42DC-86DA-79E01C1A3062}" dt="2023-01-19T17:27:07.016" v="1"/>
          <ac:graphicFrameMkLst>
            <pc:docMk/>
            <pc:sldMk cId="0" sldId="264"/>
            <ac:graphicFrameMk id="4" creationId="{567E7375-AB92-3B00-D455-9BD9F653317C}"/>
          </ac:graphicFrameMkLst>
        </pc:graphicFrameChg>
        <pc:graphicFrameChg chg="mod">
          <ac:chgData name="naman sharma" userId="0c7c32bc-3a5e-455c-a6c6-3c21b6c12e42" providerId="ADAL" clId="{9B8592A8-8048-42DC-86DA-79E01C1A3062}" dt="2023-01-19T17:27:07.016" v="1"/>
          <ac:graphicFrameMkLst>
            <pc:docMk/>
            <pc:sldMk cId="0" sldId="264"/>
            <ac:graphicFrameMk id="5" creationId="{20565586-9BC0-69EA-EBBA-5152A06A60B3}"/>
          </ac:graphicFrameMkLst>
        </pc:graphicFrameChg>
        <pc:graphicFrameChg chg="mod">
          <ac:chgData name="naman sharma" userId="0c7c32bc-3a5e-455c-a6c6-3c21b6c12e42" providerId="ADAL" clId="{9B8592A8-8048-42DC-86DA-79E01C1A3062}" dt="2023-01-19T17:27:07.016" v="1"/>
          <ac:graphicFrameMkLst>
            <pc:docMk/>
            <pc:sldMk cId="0" sldId="264"/>
            <ac:graphicFrameMk id="6" creationId="{610C011A-1AA7-3C0B-033B-C64610DC29ED}"/>
          </ac:graphicFrameMkLst>
        </pc:graphicFrameChg>
        <pc:graphicFrameChg chg="mod">
          <ac:chgData name="naman sharma" userId="0c7c32bc-3a5e-455c-a6c6-3c21b6c12e42" providerId="ADAL" clId="{9B8592A8-8048-42DC-86DA-79E01C1A3062}" dt="2023-01-19T17:27:07.016" v="1"/>
          <ac:graphicFrameMkLst>
            <pc:docMk/>
            <pc:sldMk cId="0" sldId="264"/>
            <ac:graphicFrameMk id="22" creationId="{94F824BF-0BD9-1B38-0194-023DF6286C56}"/>
          </ac:graphicFrameMkLst>
        </pc:graphicFrameChg>
      </pc:sldChg>
      <pc:sldChg chg="modSp mod">
        <pc:chgData name="naman sharma" userId="0c7c32bc-3a5e-455c-a6c6-3c21b6c12e42" providerId="ADAL" clId="{9B8592A8-8048-42DC-86DA-79E01C1A3062}" dt="2023-01-20T13:37:19.252" v="24" actId="20577"/>
        <pc:sldMkLst>
          <pc:docMk/>
          <pc:sldMk cId="3655772705" sldId="267"/>
        </pc:sldMkLst>
        <pc:spChg chg="mod">
          <ac:chgData name="naman sharma" userId="0c7c32bc-3a5e-455c-a6c6-3c21b6c12e42" providerId="ADAL" clId="{9B8592A8-8048-42DC-86DA-79E01C1A3062}" dt="2023-01-20T13:37:19.252" v="24" actId="20577"/>
          <ac:spMkLst>
            <pc:docMk/>
            <pc:sldMk cId="3655772705" sldId="267"/>
            <ac:spMk id="4" creationId="{CD12F86E-D7A4-633C-C234-8BB5DEBB2ADA}"/>
          </ac:spMkLst>
        </pc:spChg>
      </pc:sldChg>
      <pc:sldChg chg="addSp delSp modSp mod">
        <pc:chgData name="naman sharma" userId="0c7c32bc-3a5e-455c-a6c6-3c21b6c12e42" providerId="ADAL" clId="{9B8592A8-8048-42DC-86DA-79E01C1A3062}" dt="2023-01-20T09:23:02.731" v="23" actId="1076"/>
        <pc:sldMkLst>
          <pc:docMk/>
          <pc:sldMk cId="2270938926" sldId="268"/>
        </pc:sldMkLst>
        <pc:graphicFrameChg chg="add mod">
          <ac:chgData name="naman sharma" userId="0c7c32bc-3a5e-455c-a6c6-3c21b6c12e42" providerId="ADAL" clId="{9B8592A8-8048-42DC-86DA-79E01C1A3062}" dt="2023-01-20T09:23:02.731" v="23" actId="1076"/>
          <ac:graphicFrameMkLst>
            <pc:docMk/>
            <pc:sldMk cId="2270938926" sldId="268"/>
            <ac:graphicFrameMk id="2" creationId="{2B5F767D-AA6B-B7C9-E576-E908B24DA884}"/>
          </ac:graphicFrameMkLst>
        </pc:graphicFrameChg>
        <pc:graphicFrameChg chg="del mod">
          <ac:chgData name="naman sharma" userId="0c7c32bc-3a5e-455c-a6c6-3c21b6c12e42" providerId="ADAL" clId="{9B8592A8-8048-42DC-86DA-79E01C1A3062}" dt="2023-01-20T09:17:12.600" v="4" actId="478"/>
          <ac:graphicFrameMkLst>
            <pc:docMk/>
            <pc:sldMk cId="2270938926" sldId="268"/>
            <ac:graphicFrameMk id="3" creationId="{2B5F767D-AA6B-B7C9-E576-E908B24DA884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sai%20Lectures%20and%20assignments\Job%20Analysis%20Project\Project%20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sai%20Lectures%20and%20assignments\Job%20Analysis%20Project\Project%20exce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sai%20Lectures%20and%20assignments\Job%20Analysis%20Project\Project%20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sai%20Lectures%20and%20assignments\Job%20Analysis%20Project\Project%20exce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sai%20Lectures%20and%20assignments\Job%20Analysis%20Project\Project%20exce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sonyacd-my.sharepoint.com/personal/naman_sonyacd_onmicrosoft_com/Documents/Downloads/Project%20exce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excel.xlsx]Low followers!PivotTable1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0" baseline="0" dirty="0">
                <a:solidFill>
                  <a:schemeClr val="bg1"/>
                </a:solidFill>
              </a:rPr>
              <a:t>Companies with least followers</a:t>
            </a:r>
          </a:p>
        </c:rich>
      </c:tx>
      <c:layout>
        <c:manualLayout>
          <c:xMode val="edge"/>
          <c:yMode val="edge"/>
          <c:x val="0.27848635351007378"/>
          <c:y val="2.76193906607857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'Low followers'!$B$3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'Low followers'!$A$4:$A$13</c:f>
              <c:strCache>
                <c:ptCount val="10"/>
                <c:pt idx="0">
                  <c:v>Wizklub Learning Pvt Limited</c:v>
                </c:pt>
                <c:pt idx="1">
                  <c:v>Stats Perform</c:v>
                </c:pt>
                <c:pt idx="2">
                  <c:v>Vestige Distributor</c:v>
                </c:pt>
                <c:pt idx="3">
                  <c:v>Revolut</c:v>
                </c:pt>
                <c:pt idx="4">
                  <c:v>RecruitNXT</c:v>
                </c:pt>
                <c:pt idx="5">
                  <c:v>Precision Technologies</c:v>
                </c:pt>
                <c:pt idx="6">
                  <c:v>HireDigital</c:v>
                </c:pt>
                <c:pt idx="7">
                  <c:v>VAAMA Entertainments Pvt. Ltd</c:v>
                </c:pt>
                <c:pt idx="8">
                  <c:v>Bada Business Pvt. Ltd.  (Dr. Vivek Bindra)</c:v>
                </c:pt>
                <c:pt idx="9">
                  <c:v>Assam UpGrad</c:v>
                </c:pt>
              </c:strCache>
            </c:strRef>
          </c:cat>
          <c:val>
            <c:numRef>
              <c:f>'Low followers'!$B$4:$B$13</c:f>
              <c:numCache>
                <c:formatCode>General</c:formatCode>
                <c:ptCount val="10"/>
                <c:pt idx="0">
                  <c:v>4018</c:v>
                </c:pt>
                <c:pt idx="1">
                  <c:v>4007</c:v>
                </c:pt>
                <c:pt idx="2">
                  <c:v>3703</c:v>
                </c:pt>
                <c:pt idx="3">
                  <c:v>3110</c:v>
                </c:pt>
                <c:pt idx="4">
                  <c:v>3044</c:v>
                </c:pt>
                <c:pt idx="5">
                  <c:v>2921</c:v>
                </c:pt>
                <c:pt idx="6">
                  <c:v>2388</c:v>
                </c:pt>
                <c:pt idx="7">
                  <c:v>2211</c:v>
                </c:pt>
                <c:pt idx="8">
                  <c:v>1866</c:v>
                </c:pt>
                <c:pt idx="9">
                  <c:v>1114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B1-4685-BCBE-6F5E5CC9C06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9"/>
        <c:overlap val="-27"/>
        <c:axId val="867298112"/>
        <c:axId val="862733968"/>
      </c:barChart>
      <c:catAx>
        <c:axId val="867298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733968"/>
        <c:crosses val="autoZero"/>
        <c:auto val="1"/>
        <c:lblAlgn val="ctr"/>
        <c:lblOffset val="100"/>
        <c:noMultiLvlLbl val="0"/>
      </c:catAx>
      <c:valAx>
        <c:axId val="862733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67298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excel.xlsx]High followers!PivotTable2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0" baseline="0" dirty="0">
                <a:solidFill>
                  <a:schemeClr val="bg1"/>
                </a:solidFill>
              </a:rPr>
              <a:t>Companies with most followers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'High followers'!$B$3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'High followers'!$A$4:$A$13</c:f>
              <c:strCache>
                <c:ptCount val="10"/>
                <c:pt idx="0">
                  <c:v>VEGROW</c:v>
                </c:pt>
                <c:pt idx="1">
                  <c:v>Tripeur</c:v>
                </c:pt>
                <c:pt idx="2">
                  <c:v>Corizo</c:v>
                </c:pt>
                <c:pt idx="3">
                  <c:v>Axis Bank</c:v>
                </c:pt>
                <c:pt idx="4">
                  <c:v>Technovert</c:v>
                </c:pt>
                <c:pt idx="5">
                  <c:v>Quidich Innovation Labs</c:v>
                </c:pt>
                <c:pt idx="6">
                  <c:v>Citi</c:v>
                </c:pt>
                <c:pt idx="7">
                  <c:v>Hema’s Enterprises Pvt Ltd (HEPL)</c:v>
                </c:pt>
                <c:pt idx="8">
                  <c:v>Adani Ports and SEZ</c:v>
                </c:pt>
                <c:pt idx="9">
                  <c:v>Safran Engineering Services</c:v>
                </c:pt>
              </c:strCache>
            </c:strRef>
          </c:cat>
          <c:val>
            <c:numRef>
              <c:f>'High followers'!$B$4:$B$13</c:f>
              <c:numCache>
                <c:formatCode>General</c:formatCode>
                <c:ptCount val="10"/>
                <c:pt idx="0">
                  <c:v>104654</c:v>
                </c:pt>
                <c:pt idx="1">
                  <c:v>104564</c:v>
                </c:pt>
                <c:pt idx="2">
                  <c:v>104535</c:v>
                </c:pt>
                <c:pt idx="3">
                  <c:v>104512</c:v>
                </c:pt>
                <c:pt idx="4">
                  <c:v>104345</c:v>
                </c:pt>
                <c:pt idx="5">
                  <c:v>104107</c:v>
                </c:pt>
                <c:pt idx="6">
                  <c:v>103857</c:v>
                </c:pt>
                <c:pt idx="7">
                  <c:v>103792</c:v>
                </c:pt>
                <c:pt idx="8">
                  <c:v>103599</c:v>
                </c:pt>
                <c:pt idx="9">
                  <c:v>103396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AB-49AC-A4FF-640787475FB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12187600"/>
        <c:axId val="1212185936"/>
      </c:barChart>
      <c:catAx>
        <c:axId val="1212187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185936"/>
        <c:crosses val="autoZero"/>
        <c:auto val="1"/>
        <c:lblAlgn val="ctr"/>
        <c:lblOffset val="100"/>
        <c:noMultiLvlLbl val="0"/>
      </c:catAx>
      <c:valAx>
        <c:axId val="12121859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12187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[Project excel.xlsx]job availability by state!PivotTable3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Job availibility by State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hade val="41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41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41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2"/>
        <c:spPr>
          <a:gradFill rotWithShape="1">
            <a:gsLst>
              <a:gs pos="0">
                <a:schemeClr val="accent1">
                  <a:shade val="35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35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35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3"/>
        <c:spPr>
          <a:gradFill rotWithShape="1">
            <a:gsLst>
              <a:gs pos="0">
                <a:schemeClr val="accent1">
                  <a:tint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6.362997786478411E-2"/>
              <c:y val="-0.1543124354129702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tint val="64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64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64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5.272198165939259E-2"/>
              <c:y val="-0.1204389739808548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tint val="81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81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81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6.1811978497218853E-2"/>
              <c:y val="-8.28017946118376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tint val="92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92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92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7"/>
        <c:spPr>
          <a:gradFill rotWithShape="1">
            <a:gsLst>
              <a:gs pos="0">
                <a:schemeClr val="accent1">
                  <a:tint val="98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98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98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8"/>
        <c:spPr>
          <a:gradFill rotWithShape="1">
            <a:gsLst>
              <a:gs pos="0">
                <a:schemeClr val="accent1">
                  <a:tint val="8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8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8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9"/>
        <c:spPr>
          <a:gradFill rotWithShape="1">
            <a:gsLst>
              <a:gs pos="0">
                <a:schemeClr val="accent1">
                  <a:tint val="75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75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75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7.635597343774092E-2"/>
              <c:y val="-0.1242026919177565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hade val="4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4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4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1"/>
        <c:spPr>
          <a:gradFill rotWithShape="1">
            <a:gsLst>
              <a:gs pos="0">
                <a:schemeClr val="accent1">
                  <a:shade val="52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52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52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2"/>
        <c:spPr>
          <a:gradFill rotWithShape="1">
            <a:gsLst>
              <a:gs pos="0">
                <a:schemeClr val="accent1">
                  <a:shade val="58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58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58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3"/>
        <c:spPr>
          <a:gradFill rotWithShape="1">
            <a:gsLst>
              <a:gs pos="0">
                <a:schemeClr val="accent1">
                  <a:shade val="63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63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63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4"/>
        <c:spPr>
          <a:gradFill rotWithShape="1">
            <a:gsLst>
              <a:gs pos="0">
                <a:schemeClr val="accent1">
                  <a:shade val="69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69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69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5"/>
        <c:spPr>
          <a:gradFill rotWithShape="1">
            <a:gsLst>
              <a:gs pos="0">
                <a:schemeClr val="accent1">
                  <a:shade val="74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74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74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6"/>
        <c:spPr>
          <a:gradFill rotWithShape="1">
            <a:gsLst>
              <a:gs pos="0">
                <a:schemeClr val="accent1">
                  <a:shade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7"/>
        <c:spPr>
          <a:gradFill rotWithShape="1">
            <a:gsLst>
              <a:gs pos="0">
                <a:schemeClr val="accent1">
                  <a:shade val="8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8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8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8"/>
        <c:spPr>
          <a:gradFill rotWithShape="1">
            <a:gsLst>
              <a:gs pos="0">
                <a:schemeClr val="accent1">
                  <a:shade val="91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91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91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9"/>
        <c:spPr>
          <a:gradFill rotWithShape="1">
            <a:gsLst>
              <a:gs pos="0">
                <a:schemeClr val="accent1">
                  <a:shade val="97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97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97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20"/>
        <c:spPr>
          <a:gradFill rotWithShape="1">
            <a:gsLst>
              <a:gs pos="0">
                <a:schemeClr val="accent1">
                  <a:tint val="47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47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47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3.9995986086435703E-2"/>
              <c:y val="-0.1543124354129702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tint val="53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53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53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4.5449268441348977E-3"/>
              <c:y val="-0.1505485692981969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1.8189155247268666E-2"/>
                  <c:h val="5.0226964045824884E-2"/>
                </c:manualLayout>
              </c15:layout>
            </c:ext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tint val="58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58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58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3.0905989248609409E-2"/>
              <c:y val="-0.116675256043953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tint val="3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3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3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3.6359987351305186E-3"/>
              <c:y val="-0.1242026919177565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1">
                  <a:tint val="42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42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42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3.4541987983739926E-2"/>
              <c:y val="-0.1053841022332479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 rotWithShape="1">
            <a:gsLst>
              <a:gs pos="0">
                <a:schemeClr val="accent1">
                  <a:shade val="35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35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35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gradFill rotWithShape="1">
            <a:gsLst>
              <a:gs pos="0">
                <a:schemeClr val="accent1">
                  <a:shade val="35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35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35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28"/>
        <c:spPr>
          <a:gradFill rotWithShape="1">
            <a:gsLst>
              <a:gs pos="0">
                <a:schemeClr val="accent1">
                  <a:shade val="41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41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41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29"/>
        <c:spPr>
          <a:gradFill rotWithShape="1">
            <a:gsLst>
              <a:gs pos="0">
                <a:schemeClr val="accent1">
                  <a:shade val="4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4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4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30"/>
        <c:spPr>
          <a:gradFill rotWithShape="1">
            <a:gsLst>
              <a:gs pos="0">
                <a:schemeClr val="accent1">
                  <a:shade val="52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52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52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31"/>
        <c:spPr>
          <a:gradFill rotWithShape="1">
            <a:gsLst>
              <a:gs pos="0">
                <a:schemeClr val="accent1">
                  <a:shade val="58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58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58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32"/>
        <c:spPr>
          <a:gradFill rotWithShape="1">
            <a:gsLst>
              <a:gs pos="0">
                <a:schemeClr val="accent1">
                  <a:shade val="63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63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63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33"/>
        <c:spPr>
          <a:gradFill rotWithShape="1">
            <a:gsLst>
              <a:gs pos="0">
                <a:schemeClr val="accent1">
                  <a:shade val="69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69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69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34"/>
        <c:spPr>
          <a:gradFill rotWithShape="1">
            <a:gsLst>
              <a:gs pos="0">
                <a:schemeClr val="accent1">
                  <a:shade val="74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74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74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35"/>
        <c:spPr>
          <a:gradFill rotWithShape="1">
            <a:gsLst>
              <a:gs pos="0">
                <a:schemeClr val="accent1">
                  <a:shade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36"/>
        <c:spPr>
          <a:gradFill rotWithShape="1">
            <a:gsLst>
              <a:gs pos="0">
                <a:schemeClr val="accent1">
                  <a:shade val="8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8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8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37"/>
        <c:spPr>
          <a:gradFill rotWithShape="1">
            <a:gsLst>
              <a:gs pos="0">
                <a:schemeClr val="accent1">
                  <a:shade val="91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91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91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38"/>
        <c:spPr>
          <a:gradFill rotWithShape="1">
            <a:gsLst>
              <a:gs pos="0">
                <a:schemeClr val="accent1">
                  <a:shade val="97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97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97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39"/>
        <c:spPr>
          <a:gradFill rotWithShape="1">
            <a:gsLst>
              <a:gs pos="0">
                <a:schemeClr val="accent1">
                  <a:tint val="98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98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98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40"/>
        <c:spPr>
          <a:gradFill rotWithShape="1">
            <a:gsLst>
              <a:gs pos="0">
                <a:schemeClr val="accent1">
                  <a:tint val="92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92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92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41"/>
        <c:spPr>
          <a:gradFill rotWithShape="1">
            <a:gsLst>
              <a:gs pos="0">
                <a:schemeClr val="accent1">
                  <a:tint val="8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8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8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42"/>
        <c:spPr>
          <a:gradFill rotWithShape="1">
            <a:gsLst>
              <a:gs pos="0">
                <a:schemeClr val="accent1">
                  <a:tint val="81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81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81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6.1811978497218853E-2"/>
              <c:y val="-8.28017946118376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gradFill rotWithShape="1">
            <a:gsLst>
              <a:gs pos="0">
                <a:schemeClr val="accent1">
                  <a:tint val="75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75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75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7.635597343774092E-2"/>
              <c:y val="-0.1242026919177565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gradFill rotWithShape="1">
            <a:gsLst>
              <a:gs pos="0">
                <a:schemeClr val="accent1">
                  <a:tint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6.362997786478411E-2"/>
              <c:y val="-0.1543124354129702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gradFill rotWithShape="1">
            <a:gsLst>
              <a:gs pos="0">
                <a:schemeClr val="accent1">
                  <a:tint val="64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64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64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5.272198165939259E-2"/>
              <c:y val="-0.1204389739808548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gradFill rotWithShape="1">
            <a:gsLst>
              <a:gs pos="0">
                <a:schemeClr val="accent1">
                  <a:tint val="58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58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58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3.0905989248609409E-2"/>
              <c:y val="-0.116675256043953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gradFill rotWithShape="1">
            <a:gsLst>
              <a:gs pos="0">
                <a:schemeClr val="accent1">
                  <a:tint val="53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53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53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4.5449268441348977E-3"/>
              <c:y val="-0.1505485692981969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1.8189155247268666E-2"/>
                  <c:h val="5.0226964045824884E-2"/>
                </c:manualLayout>
              </c15:layout>
            </c:ext>
          </c:extLst>
        </c:dLbl>
      </c:pivotFmt>
      <c:pivotFmt>
        <c:idx val="48"/>
        <c:spPr>
          <a:gradFill rotWithShape="1">
            <a:gsLst>
              <a:gs pos="0">
                <a:schemeClr val="accent1">
                  <a:tint val="47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47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47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3.9995986086435703E-2"/>
              <c:y val="-0.1543124354129702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gradFill rotWithShape="1">
            <a:gsLst>
              <a:gs pos="0">
                <a:schemeClr val="accent1">
                  <a:tint val="42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42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42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3.4541987983739926E-2"/>
              <c:y val="-0.1053841022332479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gradFill rotWithShape="1">
            <a:gsLst>
              <a:gs pos="0">
                <a:schemeClr val="accent1">
                  <a:tint val="3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3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3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3.6359987351305186E-3"/>
              <c:y val="-0.1242026919177565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gradFill rotWithShape="1">
            <a:gsLst>
              <a:gs pos="0">
                <a:schemeClr val="accent1">
                  <a:shade val="35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35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35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53"/>
        <c:spPr>
          <a:gradFill rotWithShape="1">
            <a:gsLst>
              <a:gs pos="0">
                <a:schemeClr val="accent1">
                  <a:shade val="41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41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41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54"/>
        <c:spPr>
          <a:gradFill rotWithShape="1">
            <a:gsLst>
              <a:gs pos="0">
                <a:schemeClr val="accent1">
                  <a:shade val="4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4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4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55"/>
        <c:spPr>
          <a:gradFill rotWithShape="1">
            <a:gsLst>
              <a:gs pos="0">
                <a:schemeClr val="accent1">
                  <a:shade val="52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52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52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56"/>
        <c:spPr>
          <a:gradFill rotWithShape="1">
            <a:gsLst>
              <a:gs pos="0">
                <a:schemeClr val="accent1">
                  <a:shade val="58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58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58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57"/>
        <c:spPr>
          <a:gradFill rotWithShape="1">
            <a:gsLst>
              <a:gs pos="0">
                <a:schemeClr val="accent1">
                  <a:shade val="63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63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63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58"/>
        <c:spPr>
          <a:gradFill rotWithShape="1">
            <a:gsLst>
              <a:gs pos="0">
                <a:schemeClr val="accent1">
                  <a:shade val="69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69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69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59"/>
        <c:spPr>
          <a:gradFill rotWithShape="1">
            <a:gsLst>
              <a:gs pos="0">
                <a:schemeClr val="accent1">
                  <a:shade val="74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74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74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60"/>
        <c:spPr>
          <a:gradFill rotWithShape="1">
            <a:gsLst>
              <a:gs pos="0">
                <a:schemeClr val="accent1">
                  <a:shade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61"/>
        <c:spPr>
          <a:gradFill rotWithShape="1">
            <a:gsLst>
              <a:gs pos="0">
                <a:schemeClr val="accent1">
                  <a:shade val="8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8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8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62"/>
        <c:spPr>
          <a:gradFill rotWithShape="1">
            <a:gsLst>
              <a:gs pos="0">
                <a:schemeClr val="accent1">
                  <a:shade val="91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91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91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63"/>
        <c:spPr>
          <a:gradFill rotWithShape="1">
            <a:gsLst>
              <a:gs pos="0">
                <a:schemeClr val="accent1">
                  <a:shade val="97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97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97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64"/>
        <c:spPr>
          <a:gradFill rotWithShape="1">
            <a:gsLst>
              <a:gs pos="0">
                <a:schemeClr val="accent1">
                  <a:tint val="98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98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98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65"/>
        <c:spPr>
          <a:gradFill rotWithShape="1">
            <a:gsLst>
              <a:gs pos="0">
                <a:schemeClr val="accent1">
                  <a:tint val="92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92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92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66"/>
        <c:spPr>
          <a:gradFill rotWithShape="1">
            <a:gsLst>
              <a:gs pos="0">
                <a:schemeClr val="accent1">
                  <a:tint val="8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8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8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67"/>
        <c:spPr>
          <a:gradFill rotWithShape="1">
            <a:gsLst>
              <a:gs pos="0">
                <a:schemeClr val="accent1">
                  <a:tint val="81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81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81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6.1811978497218853E-2"/>
              <c:y val="-8.28017946118376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gradFill rotWithShape="1">
            <a:gsLst>
              <a:gs pos="0">
                <a:schemeClr val="accent1">
                  <a:tint val="75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75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75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7.635597343774092E-2"/>
              <c:y val="-0.1242026919177565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gradFill rotWithShape="1">
            <a:gsLst>
              <a:gs pos="0">
                <a:schemeClr val="accent1">
                  <a:tint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6.362997786478411E-2"/>
              <c:y val="-0.1543124354129702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gradFill rotWithShape="1">
            <a:gsLst>
              <a:gs pos="0">
                <a:schemeClr val="accent1">
                  <a:tint val="64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64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64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5.272198165939259E-2"/>
              <c:y val="-0.1204389739808548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gradFill rotWithShape="1">
            <a:gsLst>
              <a:gs pos="0">
                <a:schemeClr val="accent1">
                  <a:tint val="58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58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58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3.0905989248609409E-2"/>
              <c:y val="-0.116675256043953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gradFill rotWithShape="1">
            <a:gsLst>
              <a:gs pos="0">
                <a:schemeClr val="accent1">
                  <a:tint val="53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53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53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4.5449268441348977E-3"/>
              <c:y val="-0.1505485692981969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1.8189155247268666E-2"/>
                  <c:h val="5.0226964045824884E-2"/>
                </c:manualLayout>
              </c15:layout>
            </c:ext>
          </c:extLst>
        </c:dLbl>
      </c:pivotFmt>
      <c:pivotFmt>
        <c:idx val="73"/>
        <c:spPr>
          <a:gradFill rotWithShape="1">
            <a:gsLst>
              <a:gs pos="0">
                <a:schemeClr val="accent1">
                  <a:tint val="47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47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47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3.9995986086435703E-2"/>
              <c:y val="-0.1543124354129702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gradFill rotWithShape="1">
            <a:gsLst>
              <a:gs pos="0">
                <a:schemeClr val="accent1">
                  <a:tint val="42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42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42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3.4541987983739926E-2"/>
              <c:y val="-0.1053841022332479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gradFill rotWithShape="1">
            <a:gsLst>
              <a:gs pos="0">
                <a:schemeClr val="accent1">
                  <a:tint val="3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3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3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3.6359987351305186E-3"/>
              <c:y val="-0.1242026919177565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doughnutChart>
        <c:varyColors val="1"/>
        <c:ser>
          <c:idx val="0"/>
          <c:order val="0"/>
          <c:tx>
            <c:strRef>
              <c:f>'job availability by state'!$B$3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3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3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3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BC9-48C2-8C4F-9321353778A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1">
                      <a:shade val="41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41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41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BC9-48C2-8C4F-9321353778A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1">
                      <a:shade val="4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4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4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BC9-48C2-8C4F-9321353778A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shade val="52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52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52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BC9-48C2-8C4F-9321353778A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1">
                      <a:shade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BC9-48C2-8C4F-9321353778AD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1">
                      <a:shade val="63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63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63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BC9-48C2-8C4F-9321353778AD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shade val="69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69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69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BC9-48C2-8C4F-9321353778AD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1">
                      <a:shade val="74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74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74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BC9-48C2-8C4F-9321353778AD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1">
                      <a:shade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9BC9-48C2-8C4F-9321353778AD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1">
                      <a:shade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9BC9-48C2-8C4F-9321353778AD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1">
                      <a:shade val="91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91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91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9BC9-48C2-8C4F-9321353778AD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1">
                      <a:shade val="9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9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9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9BC9-48C2-8C4F-9321353778AD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tint val="9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9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9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9BC9-48C2-8C4F-9321353778AD}"/>
              </c:ext>
            </c:extLst>
          </c:dPt>
          <c:dPt>
            <c:idx val="13"/>
            <c:bubble3D val="0"/>
            <c:spPr>
              <a:gradFill rotWithShape="1">
                <a:gsLst>
                  <a:gs pos="0">
                    <a:schemeClr val="accent1">
                      <a:tint val="92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92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92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9BC9-48C2-8C4F-9321353778AD}"/>
              </c:ext>
            </c:extLst>
          </c:dPt>
          <c:dPt>
            <c:idx val="14"/>
            <c:bubble3D val="0"/>
            <c:spPr>
              <a:gradFill rotWithShape="1">
                <a:gsLst>
                  <a:gs pos="0">
                    <a:schemeClr val="accent1">
                      <a:tint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9BC9-48C2-8C4F-9321353778AD}"/>
              </c:ext>
            </c:extLst>
          </c:dPt>
          <c:dPt>
            <c:idx val="15"/>
            <c:bubble3D val="0"/>
            <c:spPr>
              <a:gradFill rotWithShape="1">
                <a:gsLst>
                  <a:gs pos="0">
                    <a:schemeClr val="accent1">
                      <a:tint val="81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81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81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9BC9-48C2-8C4F-9321353778AD}"/>
              </c:ext>
            </c:extLst>
          </c:dPt>
          <c:dPt>
            <c:idx val="16"/>
            <c:bubble3D val="0"/>
            <c:spPr>
              <a:gradFill rotWithShape="1">
                <a:gsLst>
                  <a:gs pos="0">
                    <a:schemeClr val="accent1">
                      <a:tint val="7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7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7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9BC9-48C2-8C4F-9321353778AD}"/>
              </c:ext>
            </c:extLst>
          </c:dPt>
          <c:dPt>
            <c:idx val="17"/>
            <c:bubble3D val="0"/>
            <c:spPr>
              <a:gradFill rotWithShape="1">
                <a:gsLst>
                  <a:gs pos="0">
                    <a:schemeClr val="accent1">
                      <a:tint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9BC9-48C2-8C4F-9321353778AD}"/>
              </c:ext>
            </c:extLst>
          </c:dPt>
          <c:dPt>
            <c:idx val="18"/>
            <c:bubble3D val="0"/>
            <c:spPr>
              <a:gradFill rotWithShape="1">
                <a:gsLst>
                  <a:gs pos="0">
                    <a:schemeClr val="accent1">
                      <a:tint val="64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64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64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9BC9-48C2-8C4F-9321353778AD}"/>
              </c:ext>
            </c:extLst>
          </c:dPt>
          <c:dPt>
            <c:idx val="19"/>
            <c:bubble3D val="0"/>
            <c:spPr>
              <a:gradFill rotWithShape="1">
                <a:gsLst>
                  <a:gs pos="0">
                    <a:schemeClr val="accent1">
                      <a:tint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9BC9-48C2-8C4F-9321353778AD}"/>
              </c:ext>
            </c:extLst>
          </c:dPt>
          <c:dPt>
            <c:idx val="20"/>
            <c:bubble3D val="0"/>
            <c:spPr>
              <a:gradFill rotWithShape="1">
                <a:gsLst>
                  <a:gs pos="0">
                    <a:schemeClr val="accent1">
                      <a:tint val="53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53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53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9BC9-48C2-8C4F-9321353778AD}"/>
              </c:ext>
            </c:extLst>
          </c:dPt>
          <c:dPt>
            <c:idx val="21"/>
            <c:bubble3D val="0"/>
            <c:spPr>
              <a:gradFill rotWithShape="1">
                <a:gsLst>
                  <a:gs pos="0">
                    <a:schemeClr val="accent1">
                      <a:tint val="4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4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4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9BC9-48C2-8C4F-9321353778AD}"/>
              </c:ext>
            </c:extLst>
          </c:dPt>
          <c:dPt>
            <c:idx val="22"/>
            <c:bubble3D val="0"/>
            <c:spPr>
              <a:gradFill rotWithShape="1">
                <a:gsLst>
                  <a:gs pos="0">
                    <a:schemeClr val="accent1">
                      <a:tint val="42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42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42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9BC9-48C2-8C4F-9321353778AD}"/>
              </c:ext>
            </c:extLst>
          </c:dPt>
          <c:dPt>
            <c:idx val="23"/>
            <c:bubble3D val="0"/>
            <c:spPr>
              <a:gradFill rotWithShape="1">
                <a:gsLst>
                  <a:gs pos="0">
                    <a:schemeClr val="accent1">
                      <a:tint val="3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3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3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9BC9-48C2-8C4F-9321353778AD}"/>
              </c:ext>
            </c:extLst>
          </c:dPt>
          <c:dLbls>
            <c:dLbl>
              <c:idx val="15"/>
              <c:layout>
                <c:manualLayout>
                  <c:x val="-6.1811978497218853E-2"/>
                  <c:y val="-8.2801794611837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9BC9-48C2-8C4F-9321353778AD}"/>
                </c:ext>
              </c:extLst>
            </c:dLbl>
            <c:dLbl>
              <c:idx val="16"/>
              <c:layout>
                <c:manualLayout>
                  <c:x val="-7.635597343774092E-2"/>
                  <c:y val="-0.124202691917756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9BC9-48C2-8C4F-9321353778AD}"/>
                </c:ext>
              </c:extLst>
            </c:dLbl>
            <c:dLbl>
              <c:idx val="17"/>
              <c:layout>
                <c:manualLayout>
                  <c:x val="-6.362997786478411E-2"/>
                  <c:y val="-0.1543124354129702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9BC9-48C2-8C4F-9321353778AD}"/>
                </c:ext>
              </c:extLst>
            </c:dLbl>
            <c:dLbl>
              <c:idx val="18"/>
              <c:layout>
                <c:manualLayout>
                  <c:x val="-5.272198165939259E-2"/>
                  <c:y val="-0.1204389739808548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9BC9-48C2-8C4F-9321353778AD}"/>
                </c:ext>
              </c:extLst>
            </c:dLbl>
            <c:dLbl>
              <c:idx val="19"/>
              <c:layout>
                <c:manualLayout>
                  <c:x val="-3.0905989248609409E-2"/>
                  <c:y val="-0.116675256043953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9BC9-48C2-8C4F-9321353778AD}"/>
                </c:ext>
              </c:extLst>
            </c:dLbl>
            <c:dLbl>
              <c:idx val="20"/>
              <c:layout>
                <c:manualLayout>
                  <c:x val="-4.5449268441348977E-3"/>
                  <c:y val="-0.1505485692981969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8189155247268666E-2"/>
                      <c:h val="5.022696404582488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29-9BC9-48C2-8C4F-9321353778AD}"/>
                </c:ext>
              </c:extLst>
            </c:dLbl>
            <c:dLbl>
              <c:idx val="21"/>
              <c:layout>
                <c:manualLayout>
                  <c:x val="-3.9995986086435703E-2"/>
                  <c:y val="-0.1543124354129702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B-9BC9-48C2-8C4F-9321353778AD}"/>
                </c:ext>
              </c:extLst>
            </c:dLbl>
            <c:dLbl>
              <c:idx val="22"/>
              <c:layout>
                <c:manualLayout>
                  <c:x val="3.4541987983739926E-2"/>
                  <c:y val="-0.105384102233247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D-9BC9-48C2-8C4F-9321353778AD}"/>
                </c:ext>
              </c:extLst>
            </c:dLbl>
            <c:dLbl>
              <c:idx val="23"/>
              <c:layout>
                <c:manualLayout>
                  <c:x val="3.6359987351305186E-3"/>
                  <c:y val="-0.1242026919177565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9BC9-48C2-8C4F-9321353778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'job availability by state'!$A$4:$A$27</c:f>
              <c:strCache>
                <c:ptCount val="24"/>
                <c:pt idx="0">
                  <c:v>Maharashtra</c:v>
                </c:pt>
                <c:pt idx="1">
                  <c:v>Karnataka</c:v>
                </c:pt>
                <c:pt idx="2">
                  <c:v>Hybrid</c:v>
                </c:pt>
                <c:pt idx="3">
                  <c:v>Tamil Nadu</c:v>
                </c:pt>
                <c:pt idx="4">
                  <c:v>India</c:v>
                </c:pt>
                <c:pt idx="5">
                  <c:v>Haryana</c:v>
                </c:pt>
                <c:pt idx="6">
                  <c:v>Delhi</c:v>
                </c:pt>
                <c:pt idx="7">
                  <c:v>Uttar Pradesh</c:v>
                </c:pt>
                <c:pt idx="8">
                  <c:v>West Bengal</c:v>
                </c:pt>
                <c:pt idx="9">
                  <c:v>Telangana</c:v>
                </c:pt>
                <c:pt idx="10">
                  <c:v>Kerala</c:v>
                </c:pt>
                <c:pt idx="11">
                  <c:v>Madhya Pradesh</c:v>
                </c:pt>
                <c:pt idx="12">
                  <c:v>Andhra Pradesh</c:v>
                </c:pt>
                <c:pt idx="13">
                  <c:v>Rajasthan</c:v>
                </c:pt>
                <c:pt idx="14">
                  <c:v>Gujarat</c:v>
                </c:pt>
                <c:pt idx="15">
                  <c:v>Himachal Pradesh</c:v>
                </c:pt>
                <c:pt idx="16">
                  <c:v>Chhattisgarh</c:v>
                </c:pt>
                <c:pt idx="17">
                  <c:v>Goa</c:v>
                </c:pt>
                <c:pt idx="18">
                  <c:v>Chandigarh (UT)</c:v>
                </c:pt>
                <c:pt idx="19">
                  <c:v>Uttarakhand</c:v>
                </c:pt>
                <c:pt idx="20">
                  <c:v>Assam</c:v>
                </c:pt>
                <c:pt idx="21">
                  <c:v>Punjab</c:v>
                </c:pt>
                <c:pt idx="22">
                  <c:v>Greater Hyderabad Area</c:v>
                </c:pt>
                <c:pt idx="23">
                  <c:v>Meghalaya</c:v>
                </c:pt>
              </c:strCache>
            </c:strRef>
          </c:cat>
          <c:val>
            <c:numRef>
              <c:f>'job availability by state'!$B$4:$B$27</c:f>
              <c:numCache>
                <c:formatCode>General</c:formatCode>
                <c:ptCount val="24"/>
                <c:pt idx="0">
                  <c:v>93</c:v>
                </c:pt>
                <c:pt idx="1">
                  <c:v>90</c:v>
                </c:pt>
                <c:pt idx="2">
                  <c:v>54</c:v>
                </c:pt>
                <c:pt idx="3">
                  <c:v>36</c:v>
                </c:pt>
                <c:pt idx="4">
                  <c:v>36</c:v>
                </c:pt>
                <c:pt idx="5">
                  <c:v>32</c:v>
                </c:pt>
                <c:pt idx="6">
                  <c:v>29</c:v>
                </c:pt>
                <c:pt idx="7">
                  <c:v>25</c:v>
                </c:pt>
                <c:pt idx="8">
                  <c:v>21</c:v>
                </c:pt>
                <c:pt idx="9">
                  <c:v>20</c:v>
                </c:pt>
                <c:pt idx="10">
                  <c:v>15</c:v>
                </c:pt>
                <c:pt idx="11">
                  <c:v>15</c:v>
                </c:pt>
                <c:pt idx="12">
                  <c:v>8</c:v>
                </c:pt>
                <c:pt idx="13">
                  <c:v>8</c:v>
                </c:pt>
                <c:pt idx="14">
                  <c:v>6</c:v>
                </c:pt>
                <c:pt idx="15">
                  <c:v>4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1</c:v>
                </c:pt>
                <c:pt idx="2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9BC9-48C2-8C4F-9321353778A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8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excel.xlsx]Number of companies per state!PivotTable5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0" baseline="0" dirty="0">
                <a:solidFill>
                  <a:schemeClr val="bg1"/>
                </a:solidFill>
              </a:rPr>
              <a:t>Number of Companies per City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glow rad="63500">
              <a:schemeClr val="accent1">
                <a:satMod val="175000"/>
                <a:alpha val="22000"/>
              </a:schemeClr>
            </a:glow>
            <a:softEdge rad="12700"/>
          </a:effectLst>
          <a:scene3d>
            <a:camera prst="orthographicFront"/>
            <a:lightRig rig="sunset" dir="t"/>
          </a:scene3d>
          <a:sp3d prstMaterial="flat">
            <a:bevelT/>
            <a:bevelB w="152400" h="50800" prst="softRound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5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glow rad="63500">
              <a:schemeClr val="accent1">
                <a:satMod val="175000"/>
                <a:alpha val="22000"/>
              </a:schemeClr>
            </a:glow>
            <a:softEdge rad="12700"/>
          </a:effectLst>
          <a:scene3d>
            <a:camera prst="orthographicFront"/>
            <a:lightRig rig="sunset" dir="t"/>
          </a:scene3d>
          <a:sp3d prstMaterial="flat">
            <a:bevelT/>
            <a:bevelB w="152400" h="50800" prst="softRound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5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>
            <a:glow rad="63500">
              <a:schemeClr val="accent1">
                <a:satMod val="175000"/>
                <a:alpha val="22000"/>
              </a:schemeClr>
            </a:glow>
            <a:softEdge rad="12700"/>
          </a:effectLst>
          <a:scene3d>
            <a:camera prst="orthographicFront"/>
            <a:lightRig rig="sunset" dir="t"/>
          </a:scene3d>
          <a:sp3d prstMaterial="flat">
            <a:bevelT/>
            <a:bevelB w="152400" h="50800" prst="softRound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5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'Number of companies per state'!$B$3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glow rad="63500">
                <a:schemeClr val="accent1">
                  <a:satMod val="175000"/>
                  <a:alpha val="22000"/>
                </a:schemeClr>
              </a:glow>
              <a:softEdge rad="12700"/>
            </a:effectLst>
            <a:scene3d>
              <a:camera prst="orthographicFront"/>
              <a:lightRig rig="sunset" dir="t"/>
            </a:scene3d>
            <a:sp3d prstMaterial="flat">
              <a:bevelT/>
              <a:bevelB w="152400" h="50800" prst="softRound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'Number of companies per state'!$A$4:$A$13</c:f>
              <c:strCache>
                <c:ptCount val="10"/>
                <c:pt idx="0">
                  <c:v>Gurugram, Haryana, India</c:v>
                </c:pt>
                <c:pt idx="1">
                  <c:v>Hyderabad, Telangana, India</c:v>
                </c:pt>
                <c:pt idx="2">
                  <c:v>Noida, Uttar Pradesh, India</c:v>
                </c:pt>
                <c:pt idx="3">
                  <c:v>Delhi, India</c:v>
                </c:pt>
                <c:pt idx="4">
                  <c:v>Chennai, Tamil Nadu, India</c:v>
                </c:pt>
                <c:pt idx="5">
                  <c:v>Mumbai, Maharashtra, India</c:v>
                </c:pt>
                <c:pt idx="6">
                  <c:v>India</c:v>
                </c:pt>
                <c:pt idx="7">
                  <c:v>Pune, Maharashtra, India</c:v>
                </c:pt>
                <c:pt idx="8">
                  <c:v>Hybrid</c:v>
                </c:pt>
                <c:pt idx="9">
                  <c:v>Bengaluru, Karnataka, India</c:v>
                </c:pt>
              </c:strCache>
            </c:strRef>
          </c:cat>
          <c:val>
            <c:numRef>
              <c:f>'Number of companies per state'!$B$4:$B$13</c:f>
              <c:numCache>
                <c:formatCode>General</c:formatCode>
                <c:ptCount val="10"/>
                <c:pt idx="0">
                  <c:v>18</c:v>
                </c:pt>
                <c:pt idx="1">
                  <c:v>20</c:v>
                </c:pt>
                <c:pt idx="2">
                  <c:v>20</c:v>
                </c:pt>
                <c:pt idx="3">
                  <c:v>23</c:v>
                </c:pt>
                <c:pt idx="4">
                  <c:v>29</c:v>
                </c:pt>
                <c:pt idx="5">
                  <c:v>30</c:v>
                </c:pt>
                <c:pt idx="6">
                  <c:v>36</c:v>
                </c:pt>
                <c:pt idx="7">
                  <c:v>38</c:v>
                </c:pt>
                <c:pt idx="8">
                  <c:v>54</c:v>
                </c:pt>
                <c:pt idx="9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91-4CE7-B776-AC81086A347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7"/>
        <c:axId val="1252170351"/>
        <c:axId val="1252184911"/>
      </c:barChart>
      <c:catAx>
        <c:axId val="1252170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5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2184911"/>
        <c:crosses val="autoZero"/>
        <c:auto val="1"/>
        <c:lblAlgn val="ctr"/>
        <c:lblOffset val="100"/>
        <c:noMultiLvlLbl val="0"/>
      </c:catAx>
      <c:valAx>
        <c:axId val="125218491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52170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excel.xlsx]Applicants per company!PivotTable4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i="0" baseline="0" dirty="0">
                <a:solidFill>
                  <a:schemeClr val="bg1"/>
                </a:solidFill>
              </a:rPr>
              <a:t>Applicants by Company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'Applicants per company'!$B$3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'Applicants per company'!$A$4:$A$23</c:f>
              <c:strCache>
                <c:ptCount val="20"/>
                <c:pt idx="0">
                  <c:v>Bajaj Finserv</c:v>
                </c:pt>
                <c:pt idx="1">
                  <c:v>BYJU'S</c:v>
                </c:pt>
                <c:pt idx="2">
                  <c:v>DBS Bank</c:v>
                </c:pt>
                <c:pt idx="3">
                  <c:v>DIAGEO India</c:v>
                </c:pt>
                <c:pt idx="4">
                  <c:v>Emids</c:v>
                </c:pt>
                <c:pt idx="5">
                  <c:v>EXL</c:v>
                </c:pt>
                <c:pt idx="6">
                  <c:v>EY</c:v>
                </c:pt>
                <c:pt idx="7">
                  <c:v>Johnson Controls</c:v>
                </c:pt>
                <c:pt idx="8">
                  <c:v>Karyarth</c:v>
                </c:pt>
                <c:pt idx="9">
                  <c:v>Magicbricks</c:v>
                </c:pt>
                <c:pt idx="10">
                  <c:v>Merito.in</c:v>
                </c:pt>
                <c:pt idx="11">
                  <c:v>Metvy</c:v>
                </c:pt>
                <c:pt idx="12">
                  <c:v>NSEIT LIMITED</c:v>
                </c:pt>
                <c:pt idx="13">
                  <c:v>Optum</c:v>
                </c:pt>
                <c:pt idx="14">
                  <c:v>PerkinElmer, Inc.</c:v>
                </c:pt>
                <c:pt idx="15">
                  <c:v>PlanetSpark</c:v>
                </c:pt>
                <c:pt idx="16">
                  <c:v>PwC India</c:v>
                </c:pt>
                <c:pt idx="17">
                  <c:v>Testbook</c:v>
                </c:pt>
                <c:pt idx="18">
                  <c:v>VenueMonk</c:v>
                </c:pt>
                <c:pt idx="19">
                  <c:v>ZG STAFFING SOLUTIONS PVT LTD</c:v>
                </c:pt>
              </c:strCache>
            </c:strRef>
          </c:cat>
          <c:val>
            <c:numRef>
              <c:f>'Applicants per company'!$B$4:$B$23</c:f>
              <c:numCache>
                <c:formatCode>General</c:formatCode>
                <c:ptCount val="20"/>
                <c:pt idx="0">
                  <c:v>794</c:v>
                </c:pt>
                <c:pt idx="1">
                  <c:v>788</c:v>
                </c:pt>
                <c:pt idx="2">
                  <c:v>790</c:v>
                </c:pt>
                <c:pt idx="3">
                  <c:v>799</c:v>
                </c:pt>
                <c:pt idx="4">
                  <c:v>800</c:v>
                </c:pt>
                <c:pt idx="5">
                  <c:v>786</c:v>
                </c:pt>
                <c:pt idx="6">
                  <c:v>784</c:v>
                </c:pt>
                <c:pt idx="7">
                  <c:v>787</c:v>
                </c:pt>
                <c:pt idx="8">
                  <c:v>788</c:v>
                </c:pt>
                <c:pt idx="9">
                  <c:v>794</c:v>
                </c:pt>
                <c:pt idx="10">
                  <c:v>789</c:v>
                </c:pt>
                <c:pt idx="11">
                  <c:v>790</c:v>
                </c:pt>
                <c:pt idx="12">
                  <c:v>784</c:v>
                </c:pt>
                <c:pt idx="13">
                  <c:v>790</c:v>
                </c:pt>
                <c:pt idx="14">
                  <c:v>798</c:v>
                </c:pt>
                <c:pt idx="15">
                  <c:v>784</c:v>
                </c:pt>
                <c:pt idx="16">
                  <c:v>797</c:v>
                </c:pt>
                <c:pt idx="17">
                  <c:v>790</c:v>
                </c:pt>
                <c:pt idx="18">
                  <c:v>783</c:v>
                </c:pt>
                <c:pt idx="19">
                  <c:v>795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B234-42A5-B641-FD8E6FA282E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131754175"/>
        <c:axId val="1131761663"/>
        <c:axId val="0"/>
      </c:bar3DChart>
      <c:catAx>
        <c:axId val="1131754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1761663"/>
        <c:crosses val="autoZero"/>
        <c:auto val="1"/>
        <c:lblAlgn val="ctr"/>
        <c:lblOffset val="100"/>
        <c:noMultiLvlLbl val="0"/>
      </c:catAx>
      <c:valAx>
        <c:axId val="113176166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317541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excel.xlsx]Jobs per dep!PivotTable6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b="1" i="0" baseline="0" dirty="0">
                <a:solidFill>
                  <a:schemeClr val="bg1"/>
                </a:solidFill>
              </a:rPr>
              <a:t>Number of jobs available in different Departments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>
              <a:shade val="68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>
              <a:shade val="8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>
              <a:shade val="93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>
              <a:shade val="8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>
              <a:shade val="93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>
              <a:tint val="94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>
              <a:tint val="81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>
              <a:tint val="69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>
              <a:tint val="56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>
              <a:tint val="43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'Jobs per dep'!$B$3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69-4800-A14F-5E6E1537B6D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69-4800-A14F-5E6E1537B6D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69-4800-A14F-5E6E1537B6D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69-4800-A14F-5E6E1537B6D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E69-4800-A14F-5E6E1537B6D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E69-4800-A14F-5E6E1537B6D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DE69-4800-A14F-5E6E1537B6D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E69-4800-A14F-5E6E1537B6D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E69-4800-A14F-5E6E1537B6D0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DE69-4800-A14F-5E6E1537B6D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'Jobs per dep'!$A$4:$A$8</c:f>
              <c:strCache>
                <c:ptCount val="5"/>
                <c:pt idx="0">
                  <c:v>HR</c:v>
                </c:pt>
                <c:pt idx="1">
                  <c:v>Sales and Marketting</c:v>
                </c:pt>
                <c:pt idx="2">
                  <c:v>IT &amp; Information Technology</c:v>
                </c:pt>
                <c:pt idx="3">
                  <c:v>Customer Service &amp; Support</c:v>
                </c:pt>
                <c:pt idx="4">
                  <c:v>Finance &amp; Accounting</c:v>
                </c:pt>
              </c:strCache>
            </c:strRef>
          </c:cat>
          <c:val>
            <c:numRef>
              <c:f>'Jobs per dep'!$B$4:$B$8</c:f>
              <c:numCache>
                <c:formatCode>General</c:formatCode>
                <c:ptCount val="5"/>
                <c:pt idx="0">
                  <c:v>129</c:v>
                </c:pt>
                <c:pt idx="1">
                  <c:v>64</c:v>
                </c:pt>
                <c:pt idx="2">
                  <c:v>54</c:v>
                </c:pt>
                <c:pt idx="3">
                  <c:v>24</c:v>
                </c:pt>
                <c:pt idx="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DE69-4800-A14F-5E6E1537B6D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7" name="Google Shape;138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7" name="Google Shape;13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2" name="Google Shape;14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0" name="Google Shape;14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9" name="Google Shape;14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8" name="Google Shape;14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6" name="Google Shape;14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7" name="Google Shape;146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nsola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2" descr="Line graphic"/>
          <p:cNvGrpSpPr/>
          <p:nvPr/>
        </p:nvGrpSpPr>
        <p:grpSpPr>
          <a:xfrm>
            <a:off x="1584896" y="4724400"/>
            <a:ext cx="8631936" cy="64008"/>
            <a:chOff x="-4110038" y="2703513"/>
            <a:chExt cx="17394239" cy="160336"/>
          </a:xfrm>
        </p:grpSpPr>
        <p:sp>
          <p:nvSpPr>
            <p:cNvPr id="18" name="Google Shape;18;p2"/>
            <p:cNvSpPr/>
            <p:nvPr/>
          </p:nvSpPr>
          <p:spPr>
            <a:xfrm>
              <a:off x="12815888" y="2768600"/>
              <a:ext cx="468313" cy="19050"/>
            </a:xfrm>
            <a:custGeom>
              <a:avLst/>
              <a:gdLst/>
              <a:ahLst/>
              <a:cxnLst/>
              <a:rect l="l" t="t" r="r" b="b"/>
              <a:pathLst>
                <a:path w="244" h="8" extrusionOk="0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380913" y="2755900"/>
              <a:ext cx="461963" cy="26987"/>
            </a:xfrm>
            <a:custGeom>
              <a:avLst/>
              <a:gdLst/>
              <a:ahLst/>
              <a:cxnLst/>
              <a:rect l="l" t="t" r="r" b="b"/>
              <a:pathLst>
                <a:path w="241" h="12" extrusionOk="0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814300" y="2779713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738437" y="2795588"/>
              <a:ext cx="425450" cy="15875"/>
            </a:xfrm>
            <a:custGeom>
              <a:avLst/>
              <a:gdLst/>
              <a:ahLst/>
              <a:cxnLst/>
              <a:rect l="l" t="t" r="r" b="b"/>
              <a:pathLst>
                <a:path w="222" h="7" extrusionOk="0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3646488" y="2800350"/>
              <a:ext cx="46038" cy="317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627312" y="2816225"/>
              <a:ext cx="63500" cy="4762"/>
            </a:xfrm>
            <a:custGeom>
              <a:avLst/>
              <a:gdLst/>
              <a:ahLst/>
              <a:cxnLst/>
              <a:rect l="l" t="t" r="r" b="b"/>
              <a:pathLst>
                <a:path w="33" h="2" extrusionOk="0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103562" y="2741613"/>
              <a:ext cx="28575" cy="3175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27137" y="2836863"/>
              <a:ext cx="20638" cy="0"/>
            </a:xfrm>
            <a:custGeom>
              <a:avLst/>
              <a:gdLst/>
              <a:ahLst/>
              <a:cxnLst/>
              <a:rect l="l" t="t" r="r" b="b"/>
              <a:pathLst>
                <a:path w="11" h="120000" extrusionOk="0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60775" y="2713038"/>
              <a:ext cx="331788" cy="20637"/>
            </a:xfrm>
            <a:custGeom>
              <a:avLst/>
              <a:gdLst/>
              <a:ahLst/>
              <a:cxnLst/>
              <a:rect l="l" t="t" r="r" b="b"/>
              <a:pathLst>
                <a:path w="173" h="9" extrusionOk="0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674813" y="2768600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673225" y="2767013"/>
              <a:ext cx="36513" cy="1587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690812" y="2811463"/>
              <a:ext cx="47625" cy="4762"/>
            </a:xfrm>
            <a:custGeom>
              <a:avLst/>
              <a:gdLst/>
              <a:ahLst/>
              <a:cxnLst/>
              <a:rect l="l" t="t" r="r" b="b"/>
              <a:pathLst>
                <a:path w="25" h="2" extrusionOk="0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822575" y="2794000"/>
              <a:ext cx="163513" cy="4762"/>
            </a:xfrm>
            <a:custGeom>
              <a:avLst/>
              <a:gdLst/>
              <a:ahLst/>
              <a:cxnLst/>
              <a:rect l="l" t="t" r="r" b="b"/>
              <a:pathLst>
                <a:path w="85" h="2" extrusionOk="0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15962" y="2809875"/>
              <a:ext cx="1911350" cy="50800"/>
            </a:xfrm>
            <a:custGeom>
              <a:avLst/>
              <a:gdLst/>
              <a:ahLst/>
              <a:cxnLst/>
              <a:rect l="l" t="t" r="r" b="b"/>
              <a:pathLst>
                <a:path w="996" h="23" extrusionOk="0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95487" y="2822575"/>
              <a:ext cx="20638" cy="0"/>
            </a:xfrm>
            <a:custGeom>
              <a:avLst/>
              <a:gdLst/>
              <a:ahLst/>
              <a:cxnLst/>
              <a:rect l="l" t="t" r="r" b="b"/>
              <a:pathLst>
                <a:path w="10" h="120000" extrusionOk="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30362" y="2830513"/>
              <a:ext cx="22225" cy="0"/>
            </a:xfrm>
            <a:custGeom>
              <a:avLst/>
              <a:gdLst/>
              <a:ahLst/>
              <a:cxnLst/>
              <a:rect l="l" t="t" r="r" b="b"/>
              <a:pathLst>
                <a:path w="12" h="120000" extrusionOk="0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651125" y="2798763"/>
              <a:ext cx="46038" cy="1587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98750" y="2809875"/>
              <a:ext cx="19050" cy="1587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9900" y="2800350"/>
              <a:ext cx="23813" cy="317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98537" y="2811463"/>
              <a:ext cx="1076325" cy="20637"/>
            </a:xfrm>
            <a:custGeom>
              <a:avLst/>
              <a:gdLst/>
              <a:ahLst/>
              <a:cxnLst/>
              <a:rect l="l" t="t" r="r" b="b"/>
              <a:pathLst>
                <a:path w="561" h="9" extrusionOk="0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95550" y="2803525"/>
              <a:ext cx="17463" cy="0"/>
            </a:xfrm>
            <a:custGeom>
              <a:avLst/>
              <a:gdLst/>
              <a:ahLst/>
              <a:cxnLst/>
              <a:rect l="l" t="t" r="r" b="b"/>
              <a:pathLst>
                <a:path w="9" h="120000" extrusionOk="0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538412" y="2816225"/>
              <a:ext cx="1057275" cy="31750"/>
            </a:xfrm>
            <a:custGeom>
              <a:avLst/>
              <a:gdLst/>
              <a:ahLst/>
              <a:cxnLst/>
              <a:rect l="l" t="t" r="r" b="b"/>
              <a:pathLst>
                <a:path w="551" h="14" extrusionOk="0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1777663" y="2757488"/>
              <a:ext cx="19050" cy="3175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83288" y="2741613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2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832600" y="2713038"/>
              <a:ext cx="53975" cy="1587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1317288" y="27559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34400" y="2735263"/>
              <a:ext cx="30163" cy="0"/>
            </a:xfrm>
            <a:custGeom>
              <a:avLst/>
              <a:gdLst/>
              <a:ahLst/>
              <a:cxnLst/>
              <a:rect l="l" t="t" r="r" b="b"/>
              <a:pathLst>
                <a:path w="16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821488" y="271462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583238" y="2719388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13" h="120000" extrusionOk="0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638800" y="2740025"/>
              <a:ext cx="23813" cy="1587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303712" y="2728913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26" h="120000" extrusionOk="0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519738" y="2735263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2096750" y="278447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2225338" y="2773363"/>
              <a:ext cx="46038" cy="0"/>
            </a:xfrm>
            <a:custGeom>
              <a:avLst/>
              <a:gdLst/>
              <a:ahLst/>
              <a:cxnLst/>
              <a:rect l="l" t="t" r="r" b="b"/>
              <a:pathLst>
                <a:path w="24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274175" y="2746375"/>
              <a:ext cx="55563" cy="4762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1847513" y="2827338"/>
              <a:ext cx="34925" cy="3175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1882438" y="2825750"/>
              <a:ext cx="25400" cy="158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915400" y="2809875"/>
              <a:ext cx="15875" cy="1587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2109450" y="2752725"/>
              <a:ext cx="454025" cy="23812"/>
            </a:xfrm>
            <a:custGeom>
              <a:avLst/>
              <a:gdLst/>
              <a:ahLst/>
              <a:cxnLst/>
              <a:rect l="l" t="t" r="r" b="b"/>
              <a:pathLst>
                <a:path w="236" h="10" extrusionOk="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2182475" y="281622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48162" y="2827338"/>
              <a:ext cx="17463" cy="317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2071350" y="279082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54563" y="2827338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2" h="120000" extrusionOk="0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852988" y="2719388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59325" y="282733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654800" y="2805113"/>
              <a:ext cx="19050" cy="1587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289675" y="27987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140825" y="2725738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23" h="120000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737100" y="2827338"/>
              <a:ext cx="17463" cy="317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239000" y="2779713"/>
              <a:ext cx="11113" cy="3175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181850" y="2773363"/>
              <a:ext cx="468313" cy="15875"/>
            </a:xfrm>
            <a:custGeom>
              <a:avLst/>
              <a:gdLst/>
              <a:ahLst/>
              <a:cxnLst/>
              <a:rect l="l" t="t" r="r" b="b"/>
              <a:pathLst>
                <a:path w="244" h="7" extrusionOk="0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407275" y="2787650"/>
              <a:ext cx="26988" cy="0"/>
            </a:xfrm>
            <a:custGeom>
              <a:avLst/>
              <a:gdLst/>
              <a:ahLst/>
              <a:cxnLst/>
              <a:rect l="l" t="t" r="r" b="b"/>
              <a:pathLst>
                <a:path w="14" h="120000" extrusionOk="0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123238" y="2794000"/>
              <a:ext cx="31750" cy="1587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70225" y="2794000"/>
              <a:ext cx="101600" cy="4762"/>
            </a:xfrm>
            <a:custGeom>
              <a:avLst/>
              <a:gdLst/>
              <a:ahLst/>
              <a:cxnLst/>
              <a:rect l="l" t="t" r="r" b="b"/>
              <a:pathLst>
                <a:path w="53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963150" y="2778125"/>
              <a:ext cx="41275" cy="0"/>
            </a:xfrm>
            <a:custGeom>
              <a:avLst/>
              <a:gdLst/>
              <a:ahLst/>
              <a:cxnLst/>
              <a:rect l="l" t="t" r="r" b="b"/>
              <a:pathLst>
                <a:path w="21" h="120000" extrusionOk="0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523163" y="2773363"/>
              <a:ext cx="30163" cy="3175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0009188" y="2787650"/>
              <a:ext cx="115888" cy="3175"/>
            </a:xfrm>
            <a:custGeom>
              <a:avLst/>
              <a:gdLst/>
              <a:ahLst/>
              <a:cxnLst/>
              <a:rect l="l" t="t" r="r" b="b"/>
              <a:pathLst>
                <a:path w="60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125075" y="2789238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4110038" y="2703513"/>
              <a:ext cx="16486188" cy="134937"/>
            </a:xfrm>
            <a:custGeom>
              <a:avLst/>
              <a:gdLst/>
              <a:ahLst/>
              <a:cxnLst/>
              <a:rect l="l" t="t" r="r" b="b"/>
              <a:pathLst>
                <a:path w="8594" h="60" extrusionOk="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2117388" y="2779713"/>
              <a:ext cx="127000" cy="4762"/>
            </a:xfrm>
            <a:custGeom>
              <a:avLst/>
              <a:gdLst/>
              <a:ahLst/>
              <a:cxnLst/>
              <a:rect l="l" t="t" r="r" b="b"/>
              <a:pathLst>
                <a:path w="66" h="2" extrusionOk="0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2182475" y="2787650"/>
              <a:ext cx="79375" cy="1587"/>
            </a:xfrm>
            <a:custGeom>
              <a:avLst/>
              <a:gdLst/>
              <a:ahLst/>
              <a:cxnLst/>
              <a:rect l="l" t="t" r="r" b="b"/>
              <a:pathLst>
                <a:path w="41" h="1" extrusionOk="0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2307888" y="2809875"/>
              <a:ext cx="249238" cy="15875"/>
            </a:xfrm>
            <a:custGeom>
              <a:avLst/>
              <a:gdLst/>
              <a:ahLst/>
              <a:cxnLst/>
              <a:rect l="l" t="t" r="r" b="b"/>
              <a:pathLst>
                <a:path w="130" h="7" extrusionOk="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2252325" y="2825750"/>
              <a:ext cx="73025" cy="1587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779125" y="2733675"/>
              <a:ext cx="66675" cy="4762"/>
            </a:xfrm>
            <a:custGeom>
              <a:avLst/>
              <a:gdLst/>
              <a:ahLst/>
              <a:cxnLst/>
              <a:rect l="l" t="t" r="r" b="b"/>
              <a:pathLst>
                <a:path w="35" h="2" extrusionOk="0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2471738" y="2738438"/>
              <a:ext cx="496888" cy="1587"/>
            </a:xfrm>
            <a:custGeom>
              <a:avLst/>
              <a:gdLst/>
              <a:ahLst/>
              <a:cxnLst/>
              <a:rect l="l" t="t" r="r" b="b"/>
              <a:pathLst>
                <a:path w="259" h="1" extrusionOk="0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9136063" y="2735263"/>
              <a:ext cx="387350" cy="14287"/>
            </a:xfrm>
            <a:custGeom>
              <a:avLst/>
              <a:gdLst/>
              <a:ahLst/>
              <a:cxnLst/>
              <a:rect l="l" t="t" r="r" b="b"/>
              <a:pathLst>
                <a:path w="202" h="6" extrusionOk="0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9139238" y="2725738"/>
              <a:ext cx="142875" cy="9525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9805988" y="2817813"/>
              <a:ext cx="39688" cy="3175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580438" y="2725738"/>
              <a:ext cx="66675" cy="317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8647113" y="2725738"/>
              <a:ext cx="15875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9794875" y="2830513"/>
              <a:ext cx="90488" cy="1587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9232900" y="2795588"/>
              <a:ext cx="84138" cy="3175"/>
            </a:xfrm>
            <a:custGeom>
              <a:avLst/>
              <a:gdLst/>
              <a:ahLst/>
              <a:cxnLst/>
              <a:rect l="l" t="t" r="r" b="b"/>
              <a:pathLst>
                <a:path w="44" h="1" extrusionOk="0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8158163" y="2725738"/>
              <a:ext cx="71438" cy="317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8734425" y="2814638"/>
              <a:ext cx="144463" cy="3175"/>
            </a:xfrm>
            <a:custGeom>
              <a:avLst/>
              <a:gdLst/>
              <a:ahLst/>
              <a:cxnLst/>
              <a:rect l="l" t="t" r="r" b="b"/>
              <a:pathLst>
                <a:path w="76" h="2" extrusionOk="0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023225" y="2782888"/>
              <a:ext cx="26988" cy="158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8050213" y="2782888"/>
              <a:ext cx="77788" cy="1587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715250" y="2779713"/>
              <a:ext cx="90488" cy="7937"/>
            </a:xfrm>
            <a:custGeom>
              <a:avLst/>
              <a:gdLst/>
              <a:ahLst/>
              <a:cxnLst/>
              <a:rect l="l" t="t" r="r" b="b"/>
              <a:pathLst>
                <a:path w="47" h="3" extrusionOk="0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508750" y="2713038"/>
              <a:ext cx="247650" cy="6350"/>
            </a:xfrm>
            <a:custGeom>
              <a:avLst/>
              <a:gdLst/>
              <a:ahLst/>
              <a:cxnLst/>
              <a:rect l="l" t="t" r="r" b="b"/>
              <a:pathLst>
                <a:path w="129" h="3" extrusionOk="0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756400" y="2713038"/>
              <a:ext cx="33338" cy="0"/>
            </a:xfrm>
            <a:custGeom>
              <a:avLst/>
              <a:gdLst/>
              <a:ahLst/>
              <a:cxnLst/>
              <a:rect l="l" t="t" r="r" b="b"/>
              <a:pathLst>
                <a:path w="18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047038" y="2820988"/>
              <a:ext cx="58738" cy="4762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348413" y="2711451"/>
              <a:ext cx="82550" cy="1587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734175" y="2771775"/>
              <a:ext cx="96838" cy="6350"/>
            </a:xfrm>
            <a:custGeom>
              <a:avLst/>
              <a:gdLst/>
              <a:ahLst/>
              <a:cxnLst/>
              <a:rect l="l" t="t" r="r" b="b"/>
              <a:pathLst>
                <a:path w="50" h="3" extrusionOk="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091238" y="2722563"/>
              <a:ext cx="95250" cy="7937"/>
            </a:xfrm>
            <a:custGeom>
              <a:avLst/>
              <a:gdLst/>
              <a:ahLst/>
              <a:cxnLst/>
              <a:rect l="l" t="t" r="r" b="b"/>
              <a:pathLst>
                <a:path w="49" h="4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559550" y="2773363"/>
              <a:ext cx="80963" cy="3175"/>
            </a:xfrm>
            <a:custGeom>
              <a:avLst/>
              <a:gdLst/>
              <a:ahLst/>
              <a:cxnLst/>
              <a:rect l="l" t="t" r="r" b="b"/>
              <a:pathLst>
                <a:path w="42" h="1" extrusionOk="0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640513" y="2806700"/>
              <a:ext cx="227013" cy="15875"/>
            </a:xfrm>
            <a:custGeom>
              <a:avLst/>
              <a:gdLst/>
              <a:ahLst/>
              <a:cxnLst/>
              <a:rect l="l" t="t" r="r" b="b"/>
              <a:pathLst>
                <a:path w="118" h="7" extrusionOk="0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661150" y="2814638"/>
              <a:ext cx="34925" cy="1587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661025" y="2789238"/>
              <a:ext cx="23813" cy="1587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162675" y="2814638"/>
              <a:ext cx="258763" cy="7937"/>
            </a:xfrm>
            <a:custGeom>
              <a:avLst/>
              <a:gdLst/>
              <a:ahLst/>
              <a:cxnLst/>
              <a:rect l="l" t="t" r="r" b="b"/>
              <a:pathLst>
                <a:path w="135" h="4" extrusionOk="0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019675" y="2713038"/>
              <a:ext cx="73025" cy="4762"/>
            </a:xfrm>
            <a:custGeom>
              <a:avLst/>
              <a:gdLst/>
              <a:ahLst/>
              <a:cxnLst/>
              <a:rect l="l" t="t" r="r" b="b"/>
              <a:pathLst>
                <a:path w="38" h="2" extrusionOk="0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021263" y="2713038"/>
              <a:ext cx="11113" cy="0"/>
            </a:xfrm>
            <a:custGeom>
              <a:avLst/>
              <a:gdLst/>
              <a:ahLst/>
              <a:cxnLst/>
              <a:rect l="l" t="t" r="r" b="b"/>
              <a:pathLst>
                <a:path w="6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864225" y="2784475"/>
              <a:ext cx="101600" cy="4762"/>
            </a:xfrm>
            <a:custGeom>
              <a:avLst/>
              <a:gdLst/>
              <a:ahLst/>
              <a:cxnLst/>
              <a:rect l="l" t="t" r="r" b="b"/>
              <a:pathLst>
                <a:path w="53" h="2" extrusionOk="0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703763" y="2722563"/>
              <a:ext cx="84138" cy="1587"/>
            </a:xfrm>
            <a:custGeom>
              <a:avLst/>
              <a:gdLst/>
              <a:ahLst/>
              <a:cxnLst/>
              <a:rect l="l" t="t" r="r" b="b"/>
              <a:pathLst>
                <a:path w="44" h="1" extrusionOk="0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264025" y="2713038"/>
              <a:ext cx="77788" cy="4762"/>
            </a:xfrm>
            <a:custGeom>
              <a:avLst/>
              <a:gdLst/>
              <a:ahLst/>
              <a:cxnLst/>
              <a:rect l="l" t="t" r="r" b="b"/>
              <a:pathLst>
                <a:path w="41" h="2" extrusionOk="0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800600" y="2822575"/>
              <a:ext cx="117475" cy="7937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87325" y="2714625"/>
              <a:ext cx="1925638" cy="31750"/>
            </a:xfrm>
            <a:custGeom>
              <a:avLst/>
              <a:gdLst/>
              <a:ahLst/>
              <a:cxnLst/>
              <a:rect l="l" t="t" r="r" b="b"/>
              <a:pathLst>
                <a:path w="1004" h="14" extrusionOk="0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947862" y="2735263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2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2712" y="2724150"/>
              <a:ext cx="74613" cy="0"/>
            </a:xfrm>
            <a:custGeom>
              <a:avLst/>
              <a:gdLst/>
              <a:ahLst/>
              <a:cxnLst/>
              <a:rect l="l" t="t" r="r" b="b"/>
              <a:pathLst>
                <a:path w="39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187575" y="2717800"/>
              <a:ext cx="176213" cy="6350"/>
            </a:xfrm>
            <a:custGeom>
              <a:avLst/>
              <a:gdLst/>
              <a:ahLst/>
              <a:cxnLst/>
              <a:rect l="l" t="t" r="r" b="b"/>
              <a:pathLst>
                <a:path w="92" h="3" extrusionOk="0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12962" y="2714625"/>
              <a:ext cx="90488" cy="47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101850" y="2811463"/>
              <a:ext cx="71438" cy="317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724025" y="2805113"/>
              <a:ext cx="120650" cy="4762"/>
            </a:xfrm>
            <a:custGeom>
              <a:avLst/>
              <a:gdLst/>
              <a:ahLst/>
              <a:cxnLst/>
              <a:rect l="l" t="t" r="r" b="b"/>
              <a:pathLst>
                <a:path w="63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744662" y="2833688"/>
              <a:ext cx="73025" cy="3175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474663" y="2741613"/>
              <a:ext cx="34925" cy="0"/>
            </a:xfrm>
            <a:custGeom>
              <a:avLst/>
              <a:gdLst/>
              <a:ahLst/>
              <a:cxnLst/>
              <a:rect l="l" t="t" r="r" b="b"/>
              <a:pathLst>
                <a:path w="18" h="120000" extrusionOk="0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-947738" y="2725738"/>
              <a:ext cx="1239838" cy="19050"/>
            </a:xfrm>
            <a:custGeom>
              <a:avLst/>
              <a:gdLst/>
              <a:ahLst/>
              <a:cxnLst/>
              <a:rect l="l" t="t" r="r" b="b"/>
              <a:pathLst>
                <a:path w="647" h="8" extrusionOk="0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1944688" y="2741613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2" h="120000" extrusionOk="0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-1939925" y="2735263"/>
              <a:ext cx="173038" cy="6350"/>
            </a:xfrm>
            <a:custGeom>
              <a:avLst/>
              <a:gdLst/>
              <a:ahLst/>
              <a:cxnLst/>
              <a:rect l="l" t="t" r="r" b="b"/>
              <a:pathLst>
                <a:path w="90" h="3" extrusionOk="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1773238" y="2733675"/>
              <a:ext cx="123825" cy="12700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-1057275" y="2735263"/>
              <a:ext cx="57150" cy="3175"/>
            </a:xfrm>
            <a:custGeom>
              <a:avLst/>
              <a:gdLst/>
              <a:ahLst/>
              <a:cxnLst/>
              <a:rect l="l" t="t" r="r" b="b"/>
              <a:pathLst>
                <a:path w="30" h="1" extrusionOk="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-1116013" y="2738438"/>
              <a:ext cx="58738" cy="3175"/>
            </a:xfrm>
            <a:custGeom>
              <a:avLst/>
              <a:gdLst/>
              <a:ahLst/>
              <a:cxnLst/>
              <a:rect l="l" t="t" r="r" b="b"/>
              <a:pathLst>
                <a:path w="30" h="2" extrusionOk="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-1349375" y="2735263"/>
              <a:ext cx="84138" cy="0"/>
            </a:xfrm>
            <a:custGeom>
              <a:avLst/>
              <a:gdLst/>
              <a:ahLst/>
              <a:cxnLst/>
              <a:rect l="l" t="t" r="r" b="b"/>
              <a:pathLst>
                <a:path w="44" h="120000" extrusionOk="0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1265238" y="2735263"/>
              <a:ext cx="65088" cy="317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-1219200" y="2728913"/>
              <a:ext cx="103188" cy="9525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25550" y="2830513"/>
              <a:ext cx="73025" cy="3175"/>
            </a:xfrm>
            <a:custGeom>
              <a:avLst/>
              <a:gdLst/>
              <a:ahLst/>
              <a:cxnLst/>
              <a:rect l="l" t="t" r="r" b="b"/>
              <a:pathLst>
                <a:path w="38" h="2" extrusionOk="0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874712" y="2827338"/>
              <a:ext cx="39688" cy="3175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17512" y="2827338"/>
              <a:ext cx="457200" cy="31750"/>
            </a:xfrm>
            <a:custGeom>
              <a:avLst/>
              <a:gdLst/>
              <a:ahLst/>
              <a:cxnLst/>
              <a:rect l="l" t="t" r="r" b="b"/>
              <a:pathLst>
                <a:path w="238" h="14" extrusionOk="0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55650" y="2859087"/>
              <a:ext cx="68263" cy="4762"/>
            </a:xfrm>
            <a:custGeom>
              <a:avLst/>
              <a:gdLst/>
              <a:ahLst/>
              <a:cxnLst/>
              <a:rect l="l" t="t" r="r" b="b"/>
              <a:pathLst>
                <a:path w="36" h="2" extrusionOk="0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-133350" y="2798763"/>
              <a:ext cx="111125" cy="4762"/>
            </a:xfrm>
            <a:custGeom>
              <a:avLst/>
              <a:gdLst/>
              <a:ahLst/>
              <a:cxnLst/>
              <a:rect l="l" t="t" r="r" b="b"/>
              <a:pathLst>
                <a:path w="58" h="2" extrusionOk="0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-22225" y="2800350"/>
              <a:ext cx="44450" cy="317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-66675" y="27987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-1566863" y="2730500"/>
              <a:ext cx="65088" cy="317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-3175000" y="27400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20" h="120000" extrusionOk="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3735388" y="2803525"/>
              <a:ext cx="6350" cy="1587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-3924300" y="2803525"/>
              <a:ext cx="188913" cy="3175"/>
            </a:xfrm>
            <a:custGeom>
              <a:avLst/>
              <a:gdLst/>
              <a:ahLst/>
              <a:cxnLst/>
              <a:rect l="l" t="t" r="r" b="b"/>
              <a:pathLst>
                <a:path w="98" h="2" extrusionOk="0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41" name="Google Shape;141;p2"/>
          <p:cNvSpPr txBox="1"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2"/>
          <p:cNvSpPr txBox="1">
            <a:spLocks noGrp="1"/>
          </p:cNvSpPr>
          <p:nvPr>
            <p:ph type="title"/>
          </p:nvPr>
        </p:nvSpPr>
        <p:spPr>
          <a:xfrm rot="5400000">
            <a:off x="8096539" y="2539713"/>
            <a:ext cx="590174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06" name="Google Shape;1306;p12" descr="Line graphic"/>
          <p:cNvGrpSpPr/>
          <p:nvPr/>
        </p:nvGrpSpPr>
        <p:grpSpPr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1307" name="Google Shape;1307;p12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8" name="Google Shape;1308;p12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9" name="Google Shape;1309;p12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0" name="Google Shape;1310;p12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1" name="Google Shape;1311;p12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2" name="Google Shape;1312;p12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3" name="Google Shape;1313;p12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4" name="Google Shape;1314;p12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5" name="Google Shape;1315;p12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6" name="Google Shape;1316;p12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7" name="Google Shape;1317;p12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8" name="Google Shape;1318;p12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9" name="Google Shape;1319;p12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0" name="Google Shape;1320;p12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1" name="Google Shape;1321;p12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2" name="Google Shape;1322;p12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3" name="Google Shape;1323;p12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4" name="Google Shape;1324;p12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5" name="Google Shape;1325;p12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6" name="Google Shape;1326;p12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7" name="Google Shape;1327;p12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8" name="Google Shape;1328;p12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9" name="Google Shape;1329;p12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0" name="Google Shape;1330;p12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1" name="Google Shape;1331;p12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2" name="Google Shape;1332;p12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3" name="Google Shape;1333;p12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4" name="Google Shape;1334;p12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5" name="Google Shape;1335;p12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6" name="Google Shape;1336;p12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7" name="Google Shape;1337;p12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8" name="Google Shape;1338;p12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9" name="Google Shape;1339;p12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0" name="Google Shape;1340;p12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1" name="Google Shape;1341;p12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2" name="Google Shape;1342;p12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3" name="Google Shape;1343;p12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4" name="Google Shape;1344;p12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5" name="Google Shape;1345;p12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6" name="Google Shape;1346;p12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7" name="Google Shape;1347;p12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8" name="Google Shape;1348;p12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9" name="Google Shape;1349;p12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0" name="Google Shape;1350;p12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1" name="Google Shape;1351;p12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2" name="Google Shape;1352;p12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3" name="Google Shape;1353;p12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4" name="Google Shape;1354;p12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5" name="Google Shape;1355;p12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6" name="Google Shape;1356;p12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7" name="Google Shape;1357;p12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8" name="Google Shape;1358;p12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9" name="Google Shape;1359;p12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0" name="Google Shape;1360;p12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1" name="Google Shape;1361;p12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2" name="Google Shape;1362;p12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3" name="Google Shape;1363;p12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4" name="Google Shape;1364;p12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5" name="Google Shape;1365;p12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6" name="Google Shape;1366;p12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7" name="Google Shape;1367;p12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8" name="Google Shape;1368;p12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9" name="Google Shape;1369;p12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0" name="Google Shape;1370;p12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1" name="Google Shape;1371;p12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2" name="Google Shape;1372;p12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3" name="Google Shape;1373;p12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4" name="Google Shape;1374;p12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5" name="Google Shape;1375;p12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6" name="Google Shape;1376;p12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7" name="Google Shape;1377;p12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8" name="Google Shape;1378;p12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9" name="Google Shape;1379;p12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0" name="Google Shape;1380;p12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81" name="Google Shape;1381;p12"/>
          <p:cNvSpPr txBox="1">
            <a:spLocks noGrp="1"/>
          </p:cNvSpPr>
          <p:nvPr>
            <p:ph type="body" idx="1"/>
          </p:nvPr>
        </p:nvSpPr>
        <p:spPr>
          <a:xfrm rot="5400000">
            <a:off x="2230726" y="-1344901"/>
            <a:ext cx="5898573" cy="914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>
            <a:endParaRPr/>
          </a:p>
        </p:txBody>
      </p:sp>
      <p:sp>
        <p:nvSpPr>
          <p:cNvPr id="1382" name="Google Shape;1382;p12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3" name="Google Shape;1383;p12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12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4" name="Google Shape;144;p3" descr="Line graphic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45" name="Google Shape;145;p3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19" name="Google Shape;219;p3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>
            <a:endParaRPr/>
          </a:p>
        </p:txBody>
      </p:sp>
      <p:sp>
        <p:nvSpPr>
          <p:cNvPr id="220" name="Google Shape;220;p3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4" descr="Line graphic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226" name="Google Shape;226;p4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00" name="Google Shape;300;p4"/>
          <p:cNvSpPr txBox="1">
            <a:spLocks noGrp="1"/>
          </p:cNvSpPr>
          <p:nvPr>
            <p:ph type="body" idx="1"/>
          </p:nvPr>
        </p:nvSpPr>
        <p:spPr>
          <a:xfrm>
            <a:off x="1522413" y="1905000"/>
            <a:ext cx="4419599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301" name="Google Shape;301;p4"/>
          <p:cNvSpPr txBox="1">
            <a:spLocks noGrp="1"/>
          </p:cNvSpPr>
          <p:nvPr>
            <p:ph type="body" idx="2"/>
          </p:nvPr>
        </p:nvSpPr>
        <p:spPr>
          <a:xfrm>
            <a:off x="6246815" y="1905000"/>
            <a:ext cx="4419598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302" name="Google Shape;302;p4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7" name="Google Shape;307;p5" descr="Line graphic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308" name="Google Shape;308;p5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82" name="Google Shape;382;p5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5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5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7" descr="An empty placeholder to add an image. Click on the placeholder and select the image that you wish to add."/>
          <p:cNvSpPr>
            <a:spLocks noGrp="1"/>
          </p:cNvSpPr>
          <p:nvPr>
            <p:ph type="pic" idx="2"/>
          </p:nvPr>
        </p:nvSpPr>
        <p:spPr>
          <a:xfrm>
            <a:off x="1745838" y="1884311"/>
            <a:ext cx="5669280" cy="404164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grpSp>
        <p:nvGrpSpPr>
          <p:cNvPr id="472" name="Google Shape;472;p7" descr="Box graphic"/>
          <p:cNvGrpSpPr/>
          <p:nvPr/>
        </p:nvGrpSpPr>
        <p:grpSpPr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473" name="Google Shape;473;p7"/>
            <p:cNvGrpSpPr/>
            <p:nvPr/>
          </p:nvGrpSpPr>
          <p:grpSpPr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474" name="Google Shape;474;p7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475" name="Google Shape;475;p7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6" name="Google Shape;476;p7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7" name="Google Shape;477;p7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8" name="Google Shape;478;p7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9" name="Google Shape;479;p7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0" name="Google Shape;480;p7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1" name="Google Shape;481;p7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2" name="Google Shape;482;p7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3" name="Google Shape;483;p7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4" name="Google Shape;484;p7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5" name="Google Shape;485;p7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6" name="Google Shape;486;p7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7" name="Google Shape;487;p7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8" name="Google Shape;488;p7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6" name="Google Shape;496;p7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7" name="Google Shape;497;p7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8" name="Google Shape;498;p7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9" name="Google Shape;499;p7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7" name="Google Shape;507;p7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8" name="Google Shape;508;p7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9" name="Google Shape;509;p7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0" name="Google Shape;510;p7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1" name="Google Shape;511;p7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2" name="Google Shape;512;p7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3" name="Google Shape;513;p7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4" name="Google Shape;514;p7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5" name="Google Shape;515;p7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6" name="Google Shape;516;p7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7" name="Google Shape;517;p7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8" name="Google Shape;518;p7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9" name="Google Shape;519;p7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0" name="Google Shape;520;p7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1" name="Google Shape;521;p7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2" name="Google Shape;522;p7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3" name="Google Shape;523;p7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4" name="Google Shape;524;p7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5" name="Google Shape;525;p7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6" name="Google Shape;526;p7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7" name="Google Shape;527;p7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8" name="Google Shape;528;p7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9" name="Google Shape;529;p7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0" name="Google Shape;530;p7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1" name="Google Shape;531;p7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2" name="Google Shape;532;p7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3" name="Google Shape;533;p7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4" name="Google Shape;534;p7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5" name="Google Shape;535;p7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6" name="Google Shape;536;p7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7" name="Google Shape;537;p7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8" name="Google Shape;538;p7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9" name="Google Shape;539;p7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0" name="Google Shape;540;p7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1" name="Google Shape;541;p7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2" name="Google Shape;542;p7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3" name="Google Shape;543;p7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4" name="Google Shape;544;p7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5" name="Google Shape;545;p7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6" name="Google Shape;546;p7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7" name="Google Shape;547;p7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8" name="Google Shape;548;p7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549" name="Google Shape;549;p7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550" name="Google Shape;550;p7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1" name="Google Shape;551;p7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2" name="Google Shape;552;p7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3" name="Google Shape;553;p7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4" name="Google Shape;554;p7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5" name="Google Shape;555;p7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6" name="Google Shape;556;p7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7" name="Google Shape;557;p7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8" name="Google Shape;558;p7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9" name="Google Shape;559;p7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0" name="Google Shape;560;p7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1" name="Google Shape;561;p7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2" name="Google Shape;562;p7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3" name="Google Shape;563;p7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4" name="Google Shape;564;p7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5" name="Google Shape;565;p7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6" name="Google Shape;566;p7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7" name="Google Shape;567;p7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8" name="Google Shape;568;p7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9" name="Google Shape;569;p7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0" name="Google Shape;570;p7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1" name="Google Shape;571;p7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2" name="Google Shape;572;p7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3" name="Google Shape;573;p7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4" name="Google Shape;574;p7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5" name="Google Shape;575;p7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6" name="Google Shape;576;p7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7" name="Google Shape;577;p7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8" name="Google Shape;578;p7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9" name="Google Shape;579;p7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0" name="Google Shape;580;p7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1" name="Google Shape;581;p7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2" name="Google Shape;582;p7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3" name="Google Shape;583;p7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4" name="Google Shape;584;p7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5" name="Google Shape;585;p7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6" name="Google Shape;586;p7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7" name="Google Shape;587;p7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8" name="Google Shape;588;p7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9" name="Google Shape;589;p7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0" name="Google Shape;590;p7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1" name="Google Shape;591;p7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2" name="Google Shape;592;p7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3" name="Google Shape;593;p7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4" name="Google Shape;594;p7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5" name="Google Shape;595;p7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6" name="Google Shape;596;p7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7" name="Google Shape;597;p7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8" name="Google Shape;598;p7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9" name="Google Shape;599;p7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0" name="Google Shape;600;p7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1" name="Google Shape;601;p7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2" name="Google Shape;602;p7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3" name="Google Shape;603;p7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4" name="Google Shape;604;p7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5" name="Google Shape;605;p7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6" name="Google Shape;606;p7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7" name="Google Shape;607;p7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8" name="Google Shape;608;p7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9" name="Google Shape;609;p7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0" name="Google Shape;610;p7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1" name="Google Shape;611;p7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2" name="Google Shape;612;p7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3" name="Google Shape;613;p7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4" name="Google Shape;614;p7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5" name="Google Shape;615;p7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6" name="Google Shape;616;p7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7" name="Google Shape;617;p7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8" name="Google Shape;618;p7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9" name="Google Shape;619;p7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0" name="Google Shape;620;p7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1" name="Google Shape;621;p7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2" name="Google Shape;622;p7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3" name="Google Shape;623;p7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624" name="Google Shape;624;p7"/>
            <p:cNvGrpSpPr/>
            <p:nvPr/>
          </p:nvGrpSpPr>
          <p:grpSpPr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25" name="Google Shape;625;p7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626" name="Google Shape;626;p7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7" name="Google Shape;627;p7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8" name="Google Shape;628;p7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9" name="Google Shape;629;p7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0" name="Google Shape;630;p7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1" name="Google Shape;631;p7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2" name="Google Shape;632;p7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3" name="Google Shape;633;p7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4" name="Google Shape;634;p7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5" name="Google Shape;635;p7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6" name="Google Shape;636;p7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7" name="Google Shape;637;p7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8" name="Google Shape;638;p7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9" name="Google Shape;639;p7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0" name="Google Shape;640;p7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1" name="Google Shape;641;p7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2" name="Google Shape;642;p7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3" name="Google Shape;643;p7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4" name="Google Shape;644;p7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5" name="Google Shape;645;p7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6" name="Google Shape;646;p7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7" name="Google Shape;647;p7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8" name="Google Shape;648;p7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9" name="Google Shape;649;p7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0" name="Google Shape;650;p7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1" name="Google Shape;651;p7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2" name="Google Shape;652;p7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3" name="Google Shape;653;p7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4" name="Google Shape;654;p7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5" name="Google Shape;655;p7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6" name="Google Shape;656;p7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7" name="Google Shape;657;p7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8" name="Google Shape;658;p7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9" name="Google Shape;659;p7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0" name="Google Shape;660;p7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1" name="Google Shape;661;p7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2" name="Google Shape;662;p7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3" name="Google Shape;663;p7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4" name="Google Shape;664;p7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5" name="Google Shape;665;p7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6" name="Google Shape;666;p7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7" name="Google Shape;667;p7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8" name="Google Shape;668;p7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9" name="Google Shape;669;p7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0" name="Google Shape;670;p7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1" name="Google Shape;671;p7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2" name="Google Shape;672;p7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3" name="Google Shape;673;p7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4" name="Google Shape;674;p7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5" name="Google Shape;675;p7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6" name="Google Shape;676;p7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7" name="Google Shape;677;p7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8" name="Google Shape;678;p7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9" name="Google Shape;679;p7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0" name="Google Shape;680;p7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1" name="Google Shape;681;p7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2" name="Google Shape;682;p7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3" name="Google Shape;683;p7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4" name="Google Shape;684;p7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5" name="Google Shape;685;p7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6" name="Google Shape;686;p7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7" name="Google Shape;687;p7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8" name="Google Shape;688;p7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9" name="Google Shape;689;p7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0" name="Google Shape;690;p7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1" name="Google Shape;691;p7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2" name="Google Shape;692;p7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3" name="Google Shape;693;p7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4" name="Google Shape;694;p7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5" name="Google Shape;695;p7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6" name="Google Shape;696;p7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7" name="Google Shape;697;p7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8" name="Google Shape;698;p7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9" name="Google Shape;699;p7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700" name="Google Shape;700;p7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701" name="Google Shape;701;p7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2" name="Google Shape;702;p7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3" name="Google Shape;703;p7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4" name="Google Shape;704;p7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5" name="Google Shape;705;p7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6" name="Google Shape;706;p7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7" name="Google Shape;707;p7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8" name="Google Shape;708;p7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9" name="Google Shape;709;p7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0" name="Google Shape;710;p7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1" name="Google Shape;711;p7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2" name="Google Shape;712;p7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3" name="Google Shape;713;p7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4" name="Google Shape;714;p7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5" name="Google Shape;715;p7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6" name="Google Shape;716;p7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7" name="Google Shape;717;p7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8" name="Google Shape;718;p7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9" name="Google Shape;719;p7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0" name="Google Shape;720;p7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1" name="Google Shape;721;p7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2" name="Google Shape;722;p7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3" name="Google Shape;723;p7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4" name="Google Shape;724;p7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5" name="Google Shape;725;p7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6" name="Google Shape;726;p7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7" name="Google Shape;727;p7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8" name="Google Shape;728;p7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9" name="Google Shape;729;p7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0" name="Google Shape;730;p7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1" name="Google Shape;731;p7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2" name="Google Shape;732;p7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3" name="Google Shape;733;p7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4" name="Google Shape;734;p7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5" name="Google Shape;735;p7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6" name="Google Shape;736;p7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7" name="Google Shape;737;p7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8" name="Google Shape;738;p7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9" name="Google Shape;739;p7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0" name="Google Shape;740;p7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1" name="Google Shape;741;p7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2" name="Google Shape;742;p7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3" name="Google Shape;743;p7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4" name="Google Shape;744;p7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5" name="Google Shape;745;p7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6" name="Google Shape;746;p7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7" name="Google Shape;747;p7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8" name="Google Shape;748;p7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9" name="Google Shape;749;p7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0" name="Google Shape;750;p7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1" name="Google Shape;751;p7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2" name="Google Shape;752;p7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3" name="Google Shape;753;p7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4" name="Google Shape;754;p7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5" name="Google Shape;755;p7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6" name="Google Shape;756;p7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7" name="Google Shape;757;p7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8" name="Google Shape;758;p7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9" name="Google Shape;759;p7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0" name="Google Shape;760;p7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1" name="Google Shape;761;p7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2" name="Google Shape;762;p7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3" name="Google Shape;763;p7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4" name="Google Shape;764;p7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5" name="Google Shape;765;p7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6" name="Google Shape;766;p7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7" name="Google Shape;767;p7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8" name="Google Shape;768;p7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9" name="Google Shape;769;p7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0" name="Google Shape;770;p7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1" name="Google Shape;771;p7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2" name="Google Shape;772;p7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3" name="Google Shape;773;p7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4" name="Google Shape;774;p7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775" name="Google Shape;775;p7"/>
          <p:cNvSpPr txBox="1">
            <a:spLocks noGrp="1"/>
          </p:cNvSpPr>
          <p:nvPr>
            <p:ph type="body" idx="1"/>
          </p:nvPr>
        </p:nvSpPr>
        <p:spPr>
          <a:xfrm>
            <a:off x="7905959" y="3411748"/>
            <a:ext cx="27432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76" name="Google Shape;776;p7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7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7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"/>
          <p:cNvSpPr txBox="1"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nsolas"/>
              <a:buNone/>
              <a:defRPr sz="44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1" name="Google Shape;781;p8" descr="Line graphic"/>
          <p:cNvGrpSpPr/>
          <p:nvPr/>
        </p:nvGrpSpPr>
        <p:grpSpPr>
          <a:xfrm>
            <a:off x="1584896" y="4724400"/>
            <a:ext cx="8631936" cy="64008"/>
            <a:chOff x="-4110038" y="2703513"/>
            <a:chExt cx="17394239" cy="160336"/>
          </a:xfrm>
        </p:grpSpPr>
        <p:sp>
          <p:nvSpPr>
            <p:cNvPr id="782" name="Google Shape;782;p8"/>
            <p:cNvSpPr/>
            <p:nvPr/>
          </p:nvSpPr>
          <p:spPr>
            <a:xfrm>
              <a:off x="12815888" y="2768600"/>
              <a:ext cx="468313" cy="19050"/>
            </a:xfrm>
            <a:custGeom>
              <a:avLst/>
              <a:gdLst/>
              <a:ahLst/>
              <a:cxnLst/>
              <a:rect l="l" t="t" r="r" b="b"/>
              <a:pathLst>
                <a:path w="244" h="8" extrusionOk="0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12380913" y="2755900"/>
              <a:ext cx="461963" cy="26987"/>
            </a:xfrm>
            <a:custGeom>
              <a:avLst/>
              <a:gdLst/>
              <a:ahLst/>
              <a:cxnLst/>
              <a:rect l="l" t="t" r="r" b="b"/>
              <a:pathLst>
                <a:path w="241" h="12" extrusionOk="0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12814300" y="2779713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2738437" y="2795588"/>
              <a:ext cx="425450" cy="15875"/>
            </a:xfrm>
            <a:custGeom>
              <a:avLst/>
              <a:gdLst/>
              <a:ahLst/>
              <a:cxnLst/>
              <a:rect l="l" t="t" r="r" b="b"/>
              <a:pathLst>
                <a:path w="222" h="7" extrusionOk="0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-3646488" y="2800350"/>
              <a:ext cx="46038" cy="317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2627312" y="2816225"/>
              <a:ext cx="63500" cy="4762"/>
            </a:xfrm>
            <a:custGeom>
              <a:avLst/>
              <a:gdLst/>
              <a:ahLst/>
              <a:cxnLst/>
              <a:rect l="l" t="t" r="r" b="b"/>
              <a:pathLst>
                <a:path w="33" h="2" extrusionOk="0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3103562" y="2741613"/>
              <a:ext cx="28575" cy="3175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1227137" y="2836863"/>
              <a:ext cx="20638" cy="0"/>
            </a:xfrm>
            <a:custGeom>
              <a:avLst/>
              <a:gdLst/>
              <a:ahLst/>
              <a:cxnLst/>
              <a:rect l="l" t="t" r="r" b="b"/>
              <a:pathLst>
                <a:path w="11" h="120000" extrusionOk="0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3660775" y="2713038"/>
              <a:ext cx="331788" cy="20637"/>
            </a:xfrm>
            <a:custGeom>
              <a:avLst/>
              <a:gdLst/>
              <a:ahLst/>
              <a:cxnLst/>
              <a:rect l="l" t="t" r="r" b="b"/>
              <a:pathLst>
                <a:path w="173" h="9" extrusionOk="0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-1674813" y="2768600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-1673225" y="2767013"/>
              <a:ext cx="36513" cy="1587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2690812" y="2811463"/>
              <a:ext cx="47625" cy="4762"/>
            </a:xfrm>
            <a:custGeom>
              <a:avLst/>
              <a:gdLst/>
              <a:ahLst/>
              <a:cxnLst/>
              <a:rect l="l" t="t" r="r" b="b"/>
              <a:pathLst>
                <a:path w="25" h="2" extrusionOk="0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2822575" y="2794000"/>
              <a:ext cx="163513" cy="4762"/>
            </a:xfrm>
            <a:custGeom>
              <a:avLst/>
              <a:gdLst/>
              <a:ahLst/>
              <a:cxnLst/>
              <a:rect l="l" t="t" r="r" b="b"/>
              <a:pathLst>
                <a:path w="85" h="2" extrusionOk="0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715962" y="2809875"/>
              <a:ext cx="1911350" cy="50800"/>
            </a:xfrm>
            <a:custGeom>
              <a:avLst/>
              <a:gdLst/>
              <a:ahLst/>
              <a:cxnLst/>
              <a:rect l="l" t="t" r="r" b="b"/>
              <a:pathLst>
                <a:path w="996" h="23" extrusionOk="0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1995487" y="2822575"/>
              <a:ext cx="20638" cy="0"/>
            </a:xfrm>
            <a:custGeom>
              <a:avLst/>
              <a:gdLst/>
              <a:ahLst/>
              <a:cxnLst/>
              <a:rect l="l" t="t" r="r" b="b"/>
              <a:pathLst>
                <a:path w="10" h="120000" extrusionOk="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1630362" y="2830513"/>
              <a:ext cx="22225" cy="0"/>
            </a:xfrm>
            <a:custGeom>
              <a:avLst/>
              <a:gdLst/>
              <a:ahLst/>
              <a:cxnLst/>
              <a:rect l="l" t="t" r="r" b="b"/>
              <a:pathLst>
                <a:path w="12" h="120000" extrusionOk="0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2651125" y="2798763"/>
              <a:ext cx="46038" cy="1587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2698750" y="2809875"/>
              <a:ext cx="19050" cy="1587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469900" y="2800350"/>
              <a:ext cx="23813" cy="317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998537" y="2811463"/>
              <a:ext cx="1076325" cy="20637"/>
            </a:xfrm>
            <a:custGeom>
              <a:avLst/>
              <a:gdLst/>
              <a:ahLst/>
              <a:cxnLst/>
              <a:rect l="l" t="t" r="r" b="b"/>
              <a:pathLst>
                <a:path w="561" h="9" extrusionOk="0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2495550" y="2803525"/>
              <a:ext cx="17463" cy="0"/>
            </a:xfrm>
            <a:custGeom>
              <a:avLst/>
              <a:gdLst/>
              <a:ahLst/>
              <a:cxnLst/>
              <a:rect l="l" t="t" r="r" b="b"/>
              <a:pathLst>
                <a:path w="9" h="120000" extrusionOk="0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2538412" y="2816225"/>
              <a:ext cx="1057275" cy="31750"/>
            </a:xfrm>
            <a:custGeom>
              <a:avLst/>
              <a:gdLst/>
              <a:ahLst/>
              <a:cxnLst/>
              <a:rect l="l" t="t" r="r" b="b"/>
              <a:pathLst>
                <a:path w="551" h="14" extrusionOk="0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11777663" y="2757488"/>
              <a:ext cx="19050" cy="3175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5983288" y="2741613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2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6832600" y="2713038"/>
              <a:ext cx="53975" cy="1587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11317288" y="27559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8534400" y="2735263"/>
              <a:ext cx="30163" cy="0"/>
            </a:xfrm>
            <a:custGeom>
              <a:avLst/>
              <a:gdLst/>
              <a:ahLst/>
              <a:cxnLst/>
              <a:rect l="l" t="t" r="r" b="b"/>
              <a:pathLst>
                <a:path w="16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6821488" y="271462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5583238" y="2719388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13" h="120000" extrusionOk="0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5638800" y="2740025"/>
              <a:ext cx="23813" cy="1587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4303712" y="2728913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26" h="120000" extrusionOk="0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5519738" y="2735263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12096750" y="278447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12225338" y="2773363"/>
              <a:ext cx="46038" cy="0"/>
            </a:xfrm>
            <a:custGeom>
              <a:avLst/>
              <a:gdLst/>
              <a:ahLst/>
              <a:cxnLst/>
              <a:rect l="l" t="t" r="r" b="b"/>
              <a:pathLst>
                <a:path w="24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9274175" y="2746375"/>
              <a:ext cx="55563" cy="4762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11847513" y="2827338"/>
              <a:ext cx="34925" cy="3175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11882438" y="2825750"/>
              <a:ext cx="25400" cy="158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8915400" y="2809875"/>
              <a:ext cx="15875" cy="1587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12109450" y="2752725"/>
              <a:ext cx="454025" cy="23812"/>
            </a:xfrm>
            <a:custGeom>
              <a:avLst/>
              <a:gdLst/>
              <a:ahLst/>
              <a:cxnLst/>
              <a:rect l="l" t="t" r="r" b="b"/>
              <a:pathLst>
                <a:path w="236" h="10" extrusionOk="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12182475" y="281622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4348162" y="2827338"/>
              <a:ext cx="17463" cy="317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12071350" y="279082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4754563" y="2827338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2" h="120000" extrusionOk="0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4852988" y="2719388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4759325" y="282733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6654800" y="2805113"/>
              <a:ext cx="19050" cy="1587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6289675" y="27987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9140825" y="2725738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23" h="120000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4737100" y="2827338"/>
              <a:ext cx="17463" cy="317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7239000" y="2779713"/>
              <a:ext cx="11113" cy="3175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7181850" y="2773363"/>
              <a:ext cx="468313" cy="15875"/>
            </a:xfrm>
            <a:custGeom>
              <a:avLst/>
              <a:gdLst/>
              <a:ahLst/>
              <a:cxnLst/>
              <a:rect l="l" t="t" r="r" b="b"/>
              <a:pathLst>
                <a:path w="244" h="7" extrusionOk="0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7407275" y="2787650"/>
              <a:ext cx="26988" cy="0"/>
            </a:xfrm>
            <a:custGeom>
              <a:avLst/>
              <a:gdLst/>
              <a:ahLst/>
              <a:cxnLst/>
              <a:rect l="l" t="t" r="r" b="b"/>
              <a:pathLst>
                <a:path w="14" h="120000" extrusionOk="0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8123238" y="2794000"/>
              <a:ext cx="31750" cy="1587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3070225" y="2794000"/>
              <a:ext cx="101600" cy="4762"/>
            </a:xfrm>
            <a:custGeom>
              <a:avLst/>
              <a:gdLst/>
              <a:ahLst/>
              <a:cxnLst/>
              <a:rect l="l" t="t" r="r" b="b"/>
              <a:pathLst>
                <a:path w="53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9963150" y="2778125"/>
              <a:ext cx="41275" cy="0"/>
            </a:xfrm>
            <a:custGeom>
              <a:avLst/>
              <a:gdLst/>
              <a:ahLst/>
              <a:cxnLst/>
              <a:rect l="l" t="t" r="r" b="b"/>
              <a:pathLst>
                <a:path w="21" h="120000" extrusionOk="0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7523163" y="2773363"/>
              <a:ext cx="30163" cy="3175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10009188" y="2787650"/>
              <a:ext cx="115888" cy="3175"/>
            </a:xfrm>
            <a:custGeom>
              <a:avLst/>
              <a:gdLst/>
              <a:ahLst/>
              <a:cxnLst/>
              <a:rect l="l" t="t" r="r" b="b"/>
              <a:pathLst>
                <a:path w="60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10125075" y="2789238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-4110038" y="2703513"/>
              <a:ext cx="16486188" cy="134937"/>
            </a:xfrm>
            <a:custGeom>
              <a:avLst/>
              <a:gdLst/>
              <a:ahLst/>
              <a:cxnLst/>
              <a:rect l="l" t="t" r="r" b="b"/>
              <a:pathLst>
                <a:path w="8594" h="60" extrusionOk="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12117388" y="2779713"/>
              <a:ext cx="127000" cy="4762"/>
            </a:xfrm>
            <a:custGeom>
              <a:avLst/>
              <a:gdLst/>
              <a:ahLst/>
              <a:cxnLst/>
              <a:rect l="l" t="t" r="r" b="b"/>
              <a:pathLst>
                <a:path w="66" h="2" extrusionOk="0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12182475" y="2787650"/>
              <a:ext cx="79375" cy="1587"/>
            </a:xfrm>
            <a:custGeom>
              <a:avLst/>
              <a:gdLst/>
              <a:ahLst/>
              <a:cxnLst/>
              <a:rect l="l" t="t" r="r" b="b"/>
              <a:pathLst>
                <a:path w="41" h="1" extrusionOk="0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12307888" y="2809875"/>
              <a:ext cx="249238" cy="15875"/>
            </a:xfrm>
            <a:custGeom>
              <a:avLst/>
              <a:gdLst/>
              <a:ahLst/>
              <a:cxnLst/>
              <a:rect l="l" t="t" r="r" b="b"/>
              <a:pathLst>
                <a:path w="130" h="7" extrusionOk="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12252325" y="2825750"/>
              <a:ext cx="73025" cy="1587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10779125" y="2733675"/>
              <a:ext cx="66675" cy="4762"/>
            </a:xfrm>
            <a:custGeom>
              <a:avLst/>
              <a:gdLst/>
              <a:ahLst/>
              <a:cxnLst/>
              <a:rect l="l" t="t" r="r" b="b"/>
              <a:pathLst>
                <a:path w="35" h="2" extrusionOk="0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-2471738" y="2738438"/>
              <a:ext cx="496888" cy="1587"/>
            </a:xfrm>
            <a:custGeom>
              <a:avLst/>
              <a:gdLst/>
              <a:ahLst/>
              <a:cxnLst/>
              <a:rect l="l" t="t" r="r" b="b"/>
              <a:pathLst>
                <a:path w="259" h="1" extrusionOk="0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9136063" y="2735263"/>
              <a:ext cx="387350" cy="14287"/>
            </a:xfrm>
            <a:custGeom>
              <a:avLst/>
              <a:gdLst/>
              <a:ahLst/>
              <a:cxnLst/>
              <a:rect l="l" t="t" r="r" b="b"/>
              <a:pathLst>
                <a:path w="202" h="6" extrusionOk="0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9139238" y="2725738"/>
              <a:ext cx="142875" cy="9525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9805988" y="2817813"/>
              <a:ext cx="39688" cy="3175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8580438" y="2725738"/>
              <a:ext cx="66675" cy="317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8647113" y="2725738"/>
              <a:ext cx="15875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9794875" y="2830513"/>
              <a:ext cx="90488" cy="1587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9232900" y="2795588"/>
              <a:ext cx="84138" cy="3175"/>
            </a:xfrm>
            <a:custGeom>
              <a:avLst/>
              <a:gdLst/>
              <a:ahLst/>
              <a:cxnLst/>
              <a:rect l="l" t="t" r="r" b="b"/>
              <a:pathLst>
                <a:path w="44" h="1" extrusionOk="0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8158163" y="2725738"/>
              <a:ext cx="71438" cy="317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8734425" y="2814638"/>
              <a:ext cx="144463" cy="3175"/>
            </a:xfrm>
            <a:custGeom>
              <a:avLst/>
              <a:gdLst/>
              <a:ahLst/>
              <a:cxnLst/>
              <a:rect l="l" t="t" r="r" b="b"/>
              <a:pathLst>
                <a:path w="76" h="2" extrusionOk="0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8023225" y="2782888"/>
              <a:ext cx="26988" cy="158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8050213" y="2782888"/>
              <a:ext cx="77788" cy="1587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7715250" y="2779713"/>
              <a:ext cx="90488" cy="7937"/>
            </a:xfrm>
            <a:custGeom>
              <a:avLst/>
              <a:gdLst/>
              <a:ahLst/>
              <a:cxnLst/>
              <a:rect l="l" t="t" r="r" b="b"/>
              <a:pathLst>
                <a:path w="47" h="3" extrusionOk="0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6508750" y="2713038"/>
              <a:ext cx="247650" cy="6350"/>
            </a:xfrm>
            <a:custGeom>
              <a:avLst/>
              <a:gdLst/>
              <a:ahLst/>
              <a:cxnLst/>
              <a:rect l="l" t="t" r="r" b="b"/>
              <a:pathLst>
                <a:path w="129" h="3" extrusionOk="0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6756400" y="2713038"/>
              <a:ext cx="33338" cy="0"/>
            </a:xfrm>
            <a:custGeom>
              <a:avLst/>
              <a:gdLst/>
              <a:ahLst/>
              <a:cxnLst/>
              <a:rect l="l" t="t" r="r" b="b"/>
              <a:pathLst>
                <a:path w="18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8047038" y="2820988"/>
              <a:ext cx="58738" cy="4762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6348413" y="2711451"/>
              <a:ext cx="82550" cy="1587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6734175" y="2771775"/>
              <a:ext cx="96838" cy="6350"/>
            </a:xfrm>
            <a:custGeom>
              <a:avLst/>
              <a:gdLst/>
              <a:ahLst/>
              <a:cxnLst/>
              <a:rect l="l" t="t" r="r" b="b"/>
              <a:pathLst>
                <a:path w="50" h="3" extrusionOk="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6091238" y="2722563"/>
              <a:ext cx="95250" cy="7937"/>
            </a:xfrm>
            <a:custGeom>
              <a:avLst/>
              <a:gdLst/>
              <a:ahLst/>
              <a:cxnLst/>
              <a:rect l="l" t="t" r="r" b="b"/>
              <a:pathLst>
                <a:path w="49" h="4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6559550" y="2773363"/>
              <a:ext cx="80963" cy="3175"/>
            </a:xfrm>
            <a:custGeom>
              <a:avLst/>
              <a:gdLst/>
              <a:ahLst/>
              <a:cxnLst/>
              <a:rect l="l" t="t" r="r" b="b"/>
              <a:pathLst>
                <a:path w="42" h="1" extrusionOk="0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6640513" y="2806700"/>
              <a:ext cx="227013" cy="15875"/>
            </a:xfrm>
            <a:custGeom>
              <a:avLst/>
              <a:gdLst/>
              <a:ahLst/>
              <a:cxnLst/>
              <a:rect l="l" t="t" r="r" b="b"/>
              <a:pathLst>
                <a:path w="118" h="7" extrusionOk="0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6661150" y="2814638"/>
              <a:ext cx="34925" cy="1587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5661025" y="2789238"/>
              <a:ext cx="23813" cy="1587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6162675" y="2814638"/>
              <a:ext cx="258763" cy="7937"/>
            </a:xfrm>
            <a:custGeom>
              <a:avLst/>
              <a:gdLst/>
              <a:ahLst/>
              <a:cxnLst/>
              <a:rect l="l" t="t" r="r" b="b"/>
              <a:pathLst>
                <a:path w="135" h="4" extrusionOk="0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5019675" y="2713038"/>
              <a:ext cx="73025" cy="4762"/>
            </a:xfrm>
            <a:custGeom>
              <a:avLst/>
              <a:gdLst/>
              <a:ahLst/>
              <a:cxnLst/>
              <a:rect l="l" t="t" r="r" b="b"/>
              <a:pathLst>
                <a:path w="38" h="2" extrusionOk="0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5021263" y="2713038"/>
              <a:ext cx="11113" cy="0"/>
            </a:xfrm>
            <a:custGeom>
              <a:avLst/>
              <a:gdLst/>
              <a:ahLst/>
              <a:cxnLst/>
              <a:rect l="l" t="t" r="r" b="b"/>
              <a:pathLst>
                <a:path w="6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5864225" y="2784475"/>
              <a:ext cx="101600" cy="4762"/>
            </a:xfrm>
            <a:custGeom>
              <a:avLst/>
              <a:gdLst/>
              <a:ahLst/>
              <a:cxnLst/>
              <a:rect l="l" t="t" r="r" b="b"/>
              <a:pathLst>
                <a:path w="53" h="2" extrusionOk="0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4703763" y="2722563"/>
              <a:ext cx="84138" cy="1587"/>
            </a:xfrm>
            <a:custGeom>
              <a:avLst/>
              <a:gdLst/>
              <a:ahLst/>
              <a:cxnLst/>
              <a:rect l="l" t="t" r="r" b="b"/>
              <a:pathLst>
                <a:path w="44" h="1" extrusionOk="0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4264025" y="2713038"/>
              <a:ext cx="77788" cy="4762"/>
            </a:xfrm>
            <a:custGeom>
              <a:avLst/>
              <a:gdLst/>
              <a:ahLst/>
              <a:cxnLst/>
              <a:rect l="l" t="t" r="r" b="b"/>
              <a:pathLst>
                <a:path w="41" h="2" extrusionOk="0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4800600" y="2822575"/>
              <a:ext cx="117475" cy="7937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187325" y="2714625"/>
              <a:ext cx="1925638" cy="31750"/>
            </a:xfrm>
            <a:custGeom>
              <a:avLst/>
              <a:gdLst/>
              <a:ahLst/>
              <a:cxnLst/>
              <a:rect l="l" t="t" r="r" b="b"/>
              <a:pathLst>
                <a:path w="1004" h="14" extrusionOk="0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1947862" y="2735263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2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112712" y="2724150"/>
              <a:ext cx="74613" cy="0"/>
            </a:xfrm>
            <a:custGeom>
              <a:avLst/>
              <a:gdLst/>
              <a:ahLst/>
              <a:cxnLst/>
              <a:rect l="l" t="t" r="r" b="b"/>
              <a:pathLst>
                <a:path w="39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2187575" y="2717800"/>
              <a:ext cx="176213" cy="6350"/>
            </a:xfrm>
            <a:custGeom>
              <a:avLst/>
              <a:gdLst/>
              <a:ahLst/>
              <a:cxnLst/>
              <a:rect l="l" t="t" r="r" b="b"/>
              <a:pathLst>
                <a:path w="92" h="3" extrusionOk="0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2112962" y="2714625"/>
              <a:ext cx="90488" cy="47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2101850" y="2811463"/>
              <a:ext cx="71438" cy="317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1724025" y="2805113"/>
              <a:ext cx="120650" cy="4762"/>
            </a:xfrm>
            <a:custGeom>
              <a:avLst/>
              <a:gdLst/>
              <a:ahLst/>
              <a:cxnLst/>
              <a:rect l="l" t="t" r="r" b="b"/>
              <a:pathLst>
                <a:path w="63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1744662" y="2833688"/>
              <a:ext cx="73025" cy="3175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-474663" y="2741613"/>
              <a:ext cx="34925" cy="0"/>
            </a:xfrm>
            <a:custGeom>
              <a:avLst/>
              <a:gdLst/>
              <a:ahLst/>
              <a:cxnLst/>
              <a:rect l="l" t="t" r="r" b="b"/>
              <a:pathLst>
                <a:path w="18" h="120000" extrusionOk="0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-947738" y="2725738"/>
              <a:ext cx="1239838" cy="19050"/>
            </a:xfrm>
            <a:custGeom>
              <a:avLst/>
              <a:gdLst/>
              <a:ahLst/>
              <a:cxnLst/>
              <a:rect l="l" t="t" r="r" b="b"/>
              <a:pathLst>
                <a:path w="647" h="8" extrusionOk="0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-1944688" y="2741613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2" h="120000" extrusionOk="0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-1939925" y="2735263"/>
              <a:ext cx="173038" cy="6350"/>
            </a:xfrm>
            <a:custGeom>
              <a:avLst/>
              <a:gdLst/>
              <a:ahLst/>
              <a:cxnLst/>
              <a:rect l="l" t="t" r="r" b="b"/>
              <a:pathLst>
                <a:path w="90" h="3" extrusionOk="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-1773238" y="2733675"/>
              <a:ext cx="123825" cy="12700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-1057275" y="2735263"/>
              <a:ext cx="57150" cy="3175"/>
            </a:xfrm>
            <a:custGeom>
              <a:avLst/>
              <a:gdLst/>
              <a:ahLst/>
              <a:cxnLst/>
              <a:rect l="l" t="t" r="r" b="b"/>
              <a:pathLst>
                <a:path w="30" h="1" extrusionOk="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-1116013" y="2738438"/>
              <a:ext cx="58738" cy="3175"/>
            </a:xfrm>
            <a:custGeom>
              <a:avLst/>
              <a:gdLst/>
              <a:ahLst/>
              <a:cxnLst/>
              <a:rect l="l" t="t" r="r" b="b"/>
              <a:pathLst>
                <a:path w="30" h="2" extrusionOk="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-1349375" y="2735263"/>
              <a:ext cx="84138" cy="0"/>
            </a:xfrm>
            <a:custGeom>
              <a:avLst/>
              <a:gdLst/>
              <a:ahLst/>
              <a:cxnLst/>
              <a:rect l="l" t="t" r="r" b="b"/>
              <a:pathLst>
                <a:path w="44" h="120000" extrusionOk="0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-1265238" y="2735263"/>
              <a:ext cx="65088" cy="317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-1219200" y="2728913"/>
              <a:ext cx="103188" cy="9525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1225550" y="2830513"/>
              <a:ext cx="73025" cy="3175"/>
            </a:xfrm>
            <a:custGeom>
              <a:avLst/>
              <a:gdLst/>
              <a:ahLst/>
              <a:cxnLst/>
              <a:rect l="l" t="t" r="r" b="b"/>
              <a:pathLst>
                <a:path w="38" h="2" extrusionOk="0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874712" y="2827338"/>
              <a:ext cx="39688" cy="3175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417512" y="2827338"/>
              <a:ext cx="457200" cy="31750"/>
            </a:xfrm>
            <a:custGeom>
              <a:avLst/>
              <a:gdLst/>
              <a:ahLst/>
              <a:cxnLst/>
              <a:rect l="l" t="t" r="r" b="b"/>
              <a:pathLst>
                <a:path w="238" h="14" extrusionOk="0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755650" y="2859087"/>
              <a:ext cx="68263" cy="4762"/>
            </a:xfrm>
            <a:custGeom>
              <a:avLst/>
              <a:gdLst/>
              <a:ahLst/>
              <a:cxnLst/>
              <a:rect l="l" t="t" r="r" b="b"/>
              <a:pathLst>
                <a:path w="36" h="2" extrusionOk="0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-133350" y="2798763"/>
              <a:ext cx="111125" cy="4762"/>
            </a:xfrm>
            <a:custGeom>
              <a:avLst/>
              <a:gdLst/>
              <a:ahLst/>
              <a:cxnLst/>
              <a:rect l="l" t="t" r="r" b="b"/>
              <a:pathLst>
                <a:path w="58" h="2" extrusionOk="0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-22225" y="2800350"/>
              <a:ext cx="44450" cy="317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-66675" y="27987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-1566863" y="2730500"/>
              <a:ext cx="65088" cy="317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-3175000" y="27400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20" h="120000" extrusionOk="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-3735388" y="2803525"/>
              <a:ext cx="6350" cy="1587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-3924300" y="2803525"/>
              <a:ext cx="188913" cy="3175"/>
            </a:xfrm>
            <a:custGeom>
              <a:avLst/>
              <a:gdLst/>
              <a:ahLst/>
              <a:cxnLst/>
              <a:rect l="l" t="t" r="r" b="b"/>
              <a:pathLst>
                <a:path w="98" h="2" extrusionOk="0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905" name="Google Shape;905;p8"/>
          <p:cNvSpPr txBox="1"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6" name="Google Shape;906;p8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8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8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9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9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9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10"/>
          <p:cNvSpPr txBox="1">
            <a:spLocks noGrp="1"/>
          </p:cNvSpPr>
          <p:nvPr>
            <p:ph type="body" idx="1"/>
          </p:nvPr>
        </p:nvSpPr>
        <p:spPr>
          <a:xfrm>
            <a:off x="1522413" y="3429000"/>
            <a:ext cx="27432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16" name="Google Shape;916;p10"/>
          <p:cNvSpPr txBox="1">
            <a:spLocks noGrp="1"/>
          </p:cNvSpPr>
          <p:nvPr>
            <p:ph type="body" idx="2"/>
          </p:nvPr>
        </p:nvSpPr>
        <p:spPr>
          <a:xfrm>
            <a:off x="4710022" y="1905000"/>
            <a:ext cx="566928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>
            <a:endParaRPr/>
          </a:p>
        </p:txBody>
      </p:sp>
      <p:grpSp>
        <p:nvGrpSpPr>
          <p:cNvPr id="917" name="Google Shape;917;p10" descr="Box graphic"/>
          <p:cNvGrpSpPr/>
          <p:nvPr/>
        </p:nvGrpSpPr>
        <p:grpSpPr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918" name="Google Shape;918;p10"/>
            <p:cNvGrpSpPr/>
            <p:nvPr/>
          </p:nvGrpSpPr>
          <p:grpSpPr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919" name="Google Shape;919;p10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920" name="Google Shape;920;p10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1" name="Google Shape;921;p10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2" name="Google Shape;922;p10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3" name="Google Shape;923;p10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4" name="Google Shape;924;p10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5" name="Google Shape;925;p10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6" name="Google Shape;926;p10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7" name="Google Shape;927;p10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8" name="Google Shape;928;p10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9" name="Google Shape;929;p10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0" name="Google Shape;930;p10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1" name="Google Shape;931;p10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2" name="Google Shape;932;p10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3" name="Google Shape;933;p10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4" name="Google Shape;934;p10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5" name="Google Shape;935;p10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6" name="Google Shape;936;p10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7" name="Google Shape;937;p10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8" name="Google Shape;938;p10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9" name="Google Shape;939;p10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0" name="Google Shape;940;p10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1" name="Google Shape;941;p10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2" name="Google Shape;942;p10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3" name="Google Shape;943;p10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4" name="Google Shape;944;p10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5" name="Google Shape;945;p10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6" name="Google Shape;946;p10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7" name="Google Shape;947;p10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8" name="Google Shape;948;p10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9" name="Google Shape;949;p10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0" name="Google Shape;950;p10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1" name="Google Shape;951;p10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2" name="Google Shape;952;p10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3" name="Google Shape;953;p10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4" name="Google Shape;954;p10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5" name="Google Shape;955;p10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6" name="Google Shape;956;p10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7" name="Google Shape;957;p10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8" name="Google Shape;958;p10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9" name="Google Shape;959;p10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0" name="Google Shape;960;p10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1" name="Google Shape;961;p10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2" name="Google Shape;962;p10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3" name="Google Shape;963;p10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4" name="Google Shape;964;p10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5" name="Google Shape;965;p10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6" name="Google Shape;966;p10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7" name="Google Shape;967;p10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8" name="Google Shape;968;p10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9" name="Google Shape;969;p10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0" name="Google Shape;970;p10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1" name="Google Shape;971;p10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2" name="Google Shape;972;p10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3" name="Google Shape;973;p10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4" name="Google Shape;974;p10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5" name="Google Shape;975;p10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6" name="Google Shape;976;p10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7" name="Google Shape;977;p10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8" name="Google Shape;978;p10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9" name="Google Shape;979;p10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0" name="Google Shape;980;p10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1" name="Google Shape;981;p10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2" name="Google Shape;982;p10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3" name="Google Shape;983;p10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4" name="Google Shape;984;p10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5" name="Google Shape;985;p10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6" name="Google Shape;986;p10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7" name="Google Shape;987;p10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8" name="Google Shape;988;p10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9" name="Google Shape;989;p10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0" name="Google Shape;990;p10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1" name="Google Shape;991;p10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2" name="Google Shape;992;p10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3" name="Google Shape;993;p10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994" name="Google Shape;994;p10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995" name="Google Shape;995;p10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6" name="Google Shape;996;p10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7" name="Google Shape;997;p10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8" name="Google Shape;998;p10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9" name="Google Shape;999;p10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0" name="Google Shape;1000;p10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1" name="Google Shape;1001;p10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2" name="Google Shape;1002;p10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3" name="Google Shape;1003;p10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4" name="Google Shape;1004;p10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5" name="Google Shape;1005;p10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6" name="Google Shape;1006;p10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7" name="Google Shape;1007;p10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8" name="Google Shape;1008;p10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9" name="Google Shape;1009;p10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0" name="Google Shape;1010;p10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1" name="Google Shape;1011;p10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2" name="Google Shape;1012;p10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3" name="Google Shape;1013;p10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4" name="Google Shape;1014;p10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5" name="Google Shape;1015;p10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6" name="Google Shape;1016;p10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7" name="Google Shape;1017;p10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8" name="Google Shape;1018;p10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9" name="Google Shape;1019;p10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0" name="Google Shape;1020;p10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1" name="Google Shape;1021;p10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2" name="Google Shape;1022;p10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3" name="Google Shape;1023;p10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4" name="Google Shape;1024;p10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5" name="Google Shape;1025;p10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6" name="Google Shape;1026;p10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7" name="Google Shape;1027;p10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8" name="Google Shape;1028;p10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9" name="Google Shape;1029;p10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0" name="Google Shape;1030;p10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1" name="Google Shape;1031;p10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2" name="Google Shape;1032;p10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3" name="Google Shape;1033;p10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4" name="Google Shape;1034;p10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5" name="Google Shape;1035;p10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6" name="Google Shape;1036;p10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7" name="Google Shape;1037;p10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8" name="Google Shape;1038;p10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9" name="Google Shape;1039;p10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0" name="Google Shape;1040;p10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1" name="Google Shape;1041;p10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2" name="Google Shape;1042;p10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3" name="Google Shape;1043;p10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4" name="Google Shape;1044;p10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5" name="Google Shape;1045;p10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6" name="Google Shape;1046;p10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7" name="Google Shape;1047;p10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8" name="Google Shape;1048;p10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9" name="Google Shape;1049;p10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0" name="Google Shape;1050;p10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1" name="Google Shape;1051;p10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2" name="Google Shape;1052;p10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3" name="Google Shape;1053;p10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4" name="Google Shape;1054;p10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5" name="Google Shape;1055;p10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6" name="Google Shape;1056;p10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7" name="Google Shape;1057;p10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8" name="Google Shape;1058;p10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9" name="Google Shape;1059;p10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0" name="Google Shape;1060;p10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1" name="Google Shape;1061;p10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2" name="Google Shape;1062;p10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3" name="Google Shape;1063;p10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4" name="Google Shape;1064;p10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5" name="Google Shape;1065;p10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6" name="Google Shape;1066;p10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7" name="Google Shape;1067;p10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8" name="Google Shape;1068;p10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1069" name="Google Shape;1069;p10"/>
            <p:cNvGrpSpPr/>
            <p:nvPr/>
          </p:nvGrpSpPr>
          <p:grpSpPr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1070" name="Google Shape;1070;p10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1071" name="Google Shape;1071;p10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2" name="Google Shape;1072;p10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3" name="Google Shape;1073;p10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4" name="Google Shape;1074;p10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5" name="Google Shape;1075;p10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6" name="Google Shape;1076;p10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7" name="Google Shape;1077;p10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8" name="Google Shape;1078;p10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9" name="Google Shape;1079;p10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0" name="Google Shape;1080;p10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1" name="Google Shape;1081;p10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2" name="Google Shape;1082;p10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3" name="Google Shape;1083;p10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4" name="Google Shape;1084;p10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5" name="Google Shape;1085;p10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6" name="Google Shape;1086;p10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7" name="Google Shape;1087;p10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8" name="Google Shape;1088;p10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9" name="Google Shape;1089;p10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0" name="Google Shape;1090;p10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1" name="Google Shape;1091;p10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2" name="Google Shape;1092;p10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3" name="Google Shape;1093;p10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4" name="Google Shape;1094;p10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5" name="Google Shape;1095;p10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6" name="Google Shape;1096;p10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7" name="Google Shape;1097;p10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8" name="Google Shape;1098;p10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9" name="Google Shape;1099;p10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0" name="Google Shape;1100;p10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1" name="Google Shape;1101;p10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2" name="Google Shape;1102;p10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3" name="Google Shape;1103;p10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4" name="Google Shape;1104;p10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5" name="Google Shape;1105;p10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6" name="Google Shape;1106;p10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7" name="Google Shape;1107;p10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8" name="Google Shape;1108;p10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9" name="Google Shape;1109;p10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0" name="Google Shape;1110;p10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1" name="Google Shape;1111;p10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2" name="Google Shape;1112;p10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3" name="Google Shape;1113;p10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4" name="Google Shape;1114;p10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5" name="Google Shape;1115;p10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6" name="Google Shape;1116;p10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7" name="Google Shape;1117;p10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8" name="Google Shape;1118;p10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9" name="Google Shape;1119;p10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0" name="Google Shape;1120;p10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1" name="Google Shape;1121;p10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2" name="Google Shape;1122;p10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3" name="Google Shape;1123;p10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4" name="Google Shape;1124;p10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5" name="Google Shape;1125;p10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6" name="Google Shape;1126;p10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7" name="Google Shape;1127;p10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8" name="Google Shape;1128;p10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9" name="Google Shape;1129;p10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0" name="Google Shape;1130;p10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1" name="Google Shape;1131;p10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2" name="Google Shape;1132;p10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3" name="Google Shape;1133;p10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4" name="Google Shape;1134;p10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5" name="Google Shape;1135;p10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6" name="Google Shape;1136;p10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7" name="Google Shape;1137;p10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8" name="Google Shape;1138;p10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9" name="Google Shape;1139;p10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0" name="Google Shape;1140;p10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1" name="Google Shape;1141;p10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2" name="Google Shape;1142;p10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3" name="Google Shape;1143;p10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4" name="Google Shape;1144;p10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1145" name="Google Shape;1145;p10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1146" name="Google Shape;1146;p10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7" name="Google Shape;1147;p10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8" name="Google Shape;1148;p10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9" name="Google Shape;1149;p10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0" name="Google Shape;1150;p10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1" name="Google Shape;1151;p10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2" name="Google Shape;1152;p10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3" name="Google Shape;1153;p10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4" name="Google Shape;1154;p10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5" name="Google Shape;1155;p10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6" name="Google Shape;1156;p10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7" name="Google Shape;1157;p10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8" name="Google Shape;1158;p10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9" name="Google Shape;1159;p10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0" name="Google Shape;1160;p10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1" name="Google Shape;1161;p10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2" name="Google Shape;1162;p10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3" name="Google Shape;1163;p10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4" name="Google Shape;1164;p10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5" name="Google Shape;1165;p10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6" name="Google Shape;1166;p10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7" name="Google Shape;1167;p10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8" name="Google Shape;1168;p10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9" name="Google Shape;1169;p10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0" name="Google Shape;1170;p10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1" name="Google Shape;1171;p10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2" name="Google Shape;1172;p10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3" name="Google Shape;1173;p10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4" name="Google Shape;1174;p10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5" name="Google Shape;1175;p10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6" name="Google Shape;1176;p10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7" name="Google Shape;1177;p10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8" name="Google Shape;1178;p10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9" name="Google Shape;1179;p10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0" name="Google Shape;1180;p10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1" name="Google Shape;1181;p10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2" name="Google Shape;1182;p10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3" name="Google Shape;1183;p10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4" name="Google Shape;1184;p10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5" name="Google Shape;1185;p10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6" name="Google Shape;1186;p10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7" name="Google Shape;1187;p10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8" name="Google Shape;1188;p10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9" name="Google Shape;1189;p10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0" name="Google Shape;1190;p10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1" name="Google Shape;1191;p10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2" name="Google Shape;1192;p10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3" name="Google Shape;1193;p10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4" name="Google Shape;1194;p10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5" name="Google Shape;1195;p10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6" name="Google Shape;1196;p10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7" name="Google Shape;1197;p10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8" name="Google Shape;1198;p10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9" name="Google Shape;1199;p10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0" name="Google Shape;1200;p10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1" name="Google Shape;1201;p10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2" name="Google Shape;1202;p10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3" name="Google Shape;1203;p10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4" name="Google Shape;1204;p10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5" name="Google Shape;1205;p10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6" name="Google Shape;1206;p10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7" name="Google Shape;1207;p10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8" name="Google Shape;1208;p10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9" name="Google Shape;1209;p10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0" name="Google Shape;1210;p10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1" name="Google Shape;1211;p10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2" name="Google Shape;1212;p10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3" name="Google Shape;1213;p10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4" name="Google Shape;1214;p10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5" name="Google Shape;1215;p10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6" name="Google Shape;1216;p10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7" name="Google Shape;1217;p10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8" name="Google Shape;1218;p10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9" name="Google Shape;1219;p10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1220" name="Google Shape;1220;p10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10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10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1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25" name="Google Shape;1225;p11" descr="Line graphic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226" name="Google Shape;1226;p11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2" name="Google Shape;1232;p11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3" name="Google Shape;1233;p11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7" name="Google Shape;1237;p11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8" name="Google Shape;1238;p11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4" name="Google Shape;1244;p11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5" name="Google Shape;1245;p11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9" name="Google Shape;1249;p11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0" name="Google Shape;1250;p11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6" name="Google Shape;1256;p11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7" name="Google Shape;1257;p11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1" name="Google Shape;1261;p11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2" name="Google Shape;1262;p11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3" name="Google Shape;1263;p11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4" name="Google Shape;1264;p11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5" name="Google Shape;1265;p11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6" name="Google Shape;1266;p11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7" name="Google Shape;1267;p11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9" name="Google Shape;1269;p11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0" name="Google Shape;1270;p11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1" name="Google Shape;1271;p11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2" name="Google Shape;1272;p11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3" name="Google Shape;1273;p11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4" name="Google Shape;1274;p11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5" name="Google Shape;1275;p11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6" name="Google Shape;1276;p11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7" name="Google Shape;1277;p11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8" name="Google Shape;1278;p11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9" name="Google Shape;1279;p11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0" name="Google Shape;1280;p11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1" name="Google Shape;1281;p11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2" name="Google Shape;1282;p11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3" name="Google Shape;1283;p11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4" name="Google Shape;1284;p11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5" name="Google Shape;1285;p11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6" name="Google Shape;1286;p11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7" name="Google Shape;1287;p11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8" name="Google Shape;1288;p11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9" name="Google Shape;1289;p11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0" name="Google Shape;1290;p11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1" name="Google Shape;1291;p11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2" name="Google Shape;1292;p11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3" name="Google Shape;1293;p11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4" name="Google Shape;1294;p11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5" name="Google Shape;1295;p11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6" name="Google Shape;1296;p11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7" name="Google Shape;1297;p11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8" name="Google Shape;1298;p11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9" name="Google Shape;1299;p11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00" name="Google Shape;1300;p11"/>
          <p:cNvSpPr txBox="1">
            <a:spLocks noGrp="1"/>
          </p:cNvSpPr>
          <p:nvPr>
            <p:ph type="body" idx="1"/>
          </p:nvPr>
        </p:nvSpPr>
        <p:spPr>
          <a:xfrm rot="5400000">
            <a:off x="3960814" y="-533400"/>
            <a:ext cx="4267200" cy="9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>
            <a:endParaRPr/>
          </a:p>
        </p:txBody>
      </p:sp>
      <p:sp>
        <p:nvSpPr>
          <p:cNvPr id="1301" name="Google Shape;1301;p11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2" name="Google Shape;1302;p11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11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Char char="–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oleObject" Target="https://sonyacd-my.sharepoint.com/personal/naman_sonyacd_onmicrosoft_com/Documents/Downloads/Project%20excel.xlsx!Dashboard!%5bProject%20excel.xlsx%5dDashboard%20Chart%2012" TargetMode="External"/><Relationship Id="rId3" Type="http://schemas.openxmlformats.org/officeDocument/2006/relationships/image" Target="../media/image4.png"/><Relationship Id="rId7" Type="http://schemas.openxmlformats.org/officeDocument/2006/relationships/oleObject" Target="https://sonyacd-my.sharepoint.com/personal/naman_sonyacd_onmicrosoft_com/Documents/Downloads/Project%20excel.xlsx!Dashboard!%5bProject%20excel.xlsx%5dDashboard%20Chart%2014" TargetMode="External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11" Type="http://schemas.openxmlformats.org/officeDocument/2006/relationships/oleObject" Target="https://sonyacd-my.sharepoint.com/personal/naman_sonyacd_onmicrosoft_com/Documents/Downloads/Project%20excel.xlsx!Dashboard!%5bProject%20excel.xlsx%5dDashboard%20Chart%2010" TargetMode="External"/><Relationship Id="rId5" Type="http://schemas.openxmlformats.org/officeDocument/2006/relationships/image" Target="../media/image6.png"/><Relationship Id="rId15" Type="http://schemas.openxmlformats.org/officeDocument/2006/relationships/oleObject" Target="https://sonyacd-my.sharepoint.com/personal/naman_sonyacd_onmicrosoft_com/Documents/Downloads/Project%20excel.xlsx!Dashboard!%5bProject%20excel.xlsx%5dDashboard%20Chart%2011" TargetMode="External"/><Relationship Id="rId10" Type="http://schemas.openxmlformats.org/officeDocument/2006/relationships/image" Target="../media/image9.emf"/><Relationship Id="rId4" Type="http://schemas.openxmlformats.org/officeDocument/2006/relationships/image" Target="../media/image5.svg"/><Relationship Id="rId9" Type="http://schemas.openxmlformats.org/officeDocument/2006/relationships/oleObject" Target="https://sonyacd-my.sharepoint.com/personal/naman_sonyacd_onmicrosoft_com/Documents/Downloads/Project%20excel.xlsx!Dashboard!%5bProject%20excel.xlsx%5dDashboard%20Chart%207" TargetMode="External"/><Relationship Id="rId1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13" title="Hanging Lightbulb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413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3"/>
          <p:cNvSpPr txBox="1"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nsolas"/>
              <a:buNone/>
            </a:pPr>
            <a:r>
              <a:rPr lang="en-GB"/>
              <a:t>Project</a:t>
            </a:r>
            <a:endParaRPr/>
          </a:p>
        </p:txBody>
      </p:sp>
      <p:sp>
        <p:nvSpPr>
          <p:cNvPr id="1392" name="Google Shape;1392;p13"/>
          <p:cNvSpPr txBox="1"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GB" dirty="0"/>
              <a:t>LinkedIn – Job Analysis</a:t>
            </a:r>
            <a:endParaRPr dirty="0"/>
          </a:p>
        </p:txBody>
      </p:sp>
      <p:sp>
        <p:nvSpPr>
          <p:cNvPr id="1393" name="Google Shape;1393;p13"/>
          <p:cNvSpPr txBox="1"/>
          <p:nvPr/>
        </p:nvSpPr>
        <p:spPr>
          <a:xfrm>
            <a:off x="1522413" y="685800"/>
            <a:ext cx="194421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0" i="0" u="none" strike="noStrike" cap="none" dirty="0">
                <a:solidFill>
                  <a:schemeClr val="lt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  <a:sym typeface="Corbel"/>
              </a:rPr>
              <a:t>PTDA16</a:t>
            </a:r>
            <a:endParaRPr dirty="0">
              <a:latin typeface="Cascadia Code SemiLight" panose="020B0609020000020004" pitchFamily="49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sp>
        <p:nvSpPr>
          <p:cNvPr id="1394" name="Google Shape;1394;p13"/>
          <p:cNvSpPr txBox="1"/>
          <p:nvPr/>
        </p:nvSpPr>
        <p:spPr>
          <a:xfrm>
            <a:off x="8686700" y="5105400"/>
            <a:ext cx="3211777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Kartikeya Bhatia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Naman Sharma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Saurav Sagar Pandey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Greeshma Tom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21"/>
          <p:cNvSpPr txBox="1">
            <a:spLocks noGrp="1"/>
          </p:cNvSpPr>
          <p:nvPr>
            <p:ph type="title"/>
          </p:nvPr>
        </p:nvSpPr>
        <p:spPr>
          <a:xfrm>
            <a:off x="1522414" y="150829"/>
            <a:ext cx="9143998" cy="46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IN" sz="2800" dirty="0"/>
              <a:t>LinkedIn – Job Analysis Dashboard</a:t>
            </a:r>
            <a:endParaRPr sz="2800" dirty="0"/>
          </a:p>
        </p:txBody>
      </p:sp>
      <p:sp>
        <p:nvSpPr>
          <p:cNvPr id="1470" name="Google Shape;1470;p21"/>
          <p:cNvSpPr txBox="1">
            <a:spLocks noGrp="1"/>
          </p:cNvSpPr>
          <p:nvPr>
            <p:ph type="ftr" idx="11"/>
          </p:nvPr>
        </p:nvSpPr>
        <p:spPr>
          <a:xfrm>
            <a:off x="1522413" y="6858000"/>
            <a:ext cx="6324599" cy="296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1" name="Google Shape;1471;p21"/>
          <p:cNvSpPr>
            <a:spLocks noGrp="1"/>
          </p:cNvSpPr>
          <p:nvPr>
            <p:ph type="pic" idx="2"/>
          </p:nvPr>
        </p:nvSpPr>
        <p:spPr>
          <a:xfrm>
            <a:off x="94269" y="707010"/>
            <a:ext cx="11736370" cy="579748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3D7766F-1BDA-3596-E37A-07815D590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881" y="707010"/>
            <a:ext cx="1868799" cy="266978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25D6F27-045F-613F-243E-3ADD8F568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6680" y="707010"/>
            <a:ext cx="1895444" cy="2662864"/>
          </a:xfrm>
          <a:prstGeom prst="rect">
            <a:avLst/>
          </a:prstGeom>
        </p:spPr>
      </p:pic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4F824BF-0BD9-1B38-0194-023DF6286C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308690"/>
              </p:ext>
            </p:extLst>
          </p:nvPr>
        </p:nvGraphicFramePr>
        <p:xfrm>
          <a:off x="146050" y="3389313"/>
          <a:ext cx="426085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6610510" imgH="3632375" progId="Excel.Sheet.12">
                  <p:link updateAutomatic="1"/>
                </p:oleObj>
              </mc:Choice>
              <mc:Fallback>
                <p:oleObj name="Worksheet" r:id="rId7" imgW="6610510" imgH="3632375" progId="Excel.Sheet.12">
                  <p:link updateAutomatic="1"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4F824BF-0BD9-1B38-0194-023DF6286C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6050" y="3389313"/>
                        <a:ext cx="426085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94F56DD-74F7-6F5E-F049-D188944036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587742"/>
              </p:ext>
            </p:extLst>
          </p:nvPr>
        </p:nvGraphicFramePr>
        <p:xfrm>
          <a:off x="158750" y="685800"/>
          <a:ext cx="4251325" cy="271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6610510" imgH="2864200" progId="Excel.Sheet.12">
                  <p:link updateAutomatic="1"/>
                </p:oleObj>
              </mc:Choice>
              <mc:Fallback>
                <p:oleObj name="Worksheet" r:id="rId9" imgW="6610510" imgH="2864200" progId="Excel.Sheet.12">
                  <p:link updateAutomatic="1"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794F56DD-74F7-6F5E-F049-D188944036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750" y="685800"/>
                        <a:ext cx="4251325" cy="2713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67E7375-AB92-3B00-D455-9BD9F65331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522119"/>
              </p:ext>
            </p:extLst>
          </p:nvPr>
        </p:nvGraphicFramePr>
        <p:xfrm>
          <a:off x="4487863" y="677863"/>
          <a:ext cx="3695700" cy="271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1" imgW="4934012" imgH="2883119" progId="Excel.Sheet.12">
                  <p:link updateAutomatic="1"/>
                </p:oleObj>
              </mc:Choice>
              <mc:Fallback>
                <p:oleObj name="Worksheet" r:id="rId11" imgW="4934012" imgH="2883119" progId="Excel.Sheet.12">
                  <p:link updateAutomatic="1"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67E7375-AB92-3B00-D455-9BD9F6533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87863" y="677863"/>
                        <a:ext cx="3695700" cy="2716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0565586-9BC0-69EA-EBBA-5152A06A60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121909"/>
              </p:ext>
            </p:extLst>
          </p:nvPr>
        </p:nvGraphicFramePr>
        <p:xfrm>
          <a:off x="4473575" y="3389313"/>
          <a:ext cx="3708400" cy="306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3" imgW="4934012" imgH="3632375" progId="Excel.Sheet.12">
                  <p:link updateAutomatic="1"/>
                </p:oleObj>
              </mc:Choice>
              <mc:Fallback>
                <p:oleObj name="Worksheet" r:id="rId13" imgW="4934012" imgH="3632375" progId="Excel.Sheet.12">
                  <p:link updateAutomatic="1"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0565586-9BC0-69EA-EBBA-5152A06A60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73575" y="3389313"/>
                        <a:ext cx="3708400" cy="306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10C011A-1AA7-3C0B-033B-C64610DC2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856165"/>
              </p:ext>
            </p:extLst>
          </p:nvPr>
        </p:nvGraphicFramePr>
        <p:xfrm>
          <a:off x="8256588" y="3384550"/>
          <a:ext cx="3702050" cy="306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5" imgW="6109021" imgH="3632375" progId="Excel.Sheet.12">
                  <p:link updateAutomatic="1"/>
                </p:oleObj>
              </mc:Choice>
              <mc:Fallback>
                <p:oleObj name="Worksheet" r:id="rId15" imgW="6109021" imgH="3632375" progId="Excel.Sheet.12">
                  <p:link updateAutomatic="1"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10C011A-1AA7-3C0B-033B-C64610DC29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256588" y="3384550"/>
                        <a:ext cx="3702050" cy="306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3E4B40-DE19-05BD-D81C-348A4524EF70}"/>
              </a:ext>
            </a:extLst>
          </p:cNvPr>
          <p:cNvSpPr txBox="1"/>
          <p:nvPr/>
        </p:nvSpPr>
        <p:spPr>
          <a:xfrm>
            <a:off x="2903455" y="2630079"/>
            <a:ext cx="6551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6723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4"/>
          <p:cNvSpPr txBox="1">
            <a:spLocks noGrp="1"/>
          </p:cNvSpPr>
          <p:nvPr>
            <p:ph type="title"/>
          </p:nvPr>
        </p:nvSpPr>
        <p:spPr>
          <a:xfrm>
            <a:off x="1522414" y="284065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GB" sz="3200" u="sng" dirty="0"/>
              <a:t>Content</a:t>
            </a:r>
            <a:endParaRPr sz="2000" u="sng" dirty="0"/>
          </a:p>
        </p:txBody>
      </p:sp>
      <p:sp>
        <p:nvSpPr>
          <p:cNvPr id="1401" name="Google Shape;1401;p14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IN" dirty="0"/>
              <a:t>Objective</a:t>
            </a:r>
            <a:endParaRPr dirty="0"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GB" dirty="0"/>
              <a:t>Problem Statement</a:t>
            </a:r>
            <a:endParaRPr dirty="0"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GB" sz="2400" dirty="0"/>
              <a:t>Challenges</a:t>
            </a:r>
            <a:endParaRPr dirty="0"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GB" sz="2400" dirty="0"/>
              <a:t>Insights</a:t>
            </a:r>
            <a:endParaRPr dirty="0"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GB" dirty="0"/>
              <a:t>Learnings</a:t>
            </a:r>
            <a:endParaRPr dirty="0"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GB" dirty="0"/>
              <a:t>Result</a:t>
            </a:r>
            <a:endParaRPr dirty="0"/>
          </a:p>
        </p:txBody>
      </p:sp>
      <p:sp>
        <p:nvSpPr>
          <p:cNvPr id="1406" name="Google Shape;1406;p14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5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GB" dirty="0"/>
              <a:t>Objective</a:t>
            </a:r>
            <a:endParaRPr dirty="0"/>
          </a:p>
        </p:txBody>
      </p:sp>
      <p:sp>
        <p:nvSpPr>
          <p:cNvPr id="1416" name="Google Shape;1416;p15"/>
          <p:cNvSpPr txBox="1"/>
          <p:nvPr/>
        </p:nvSpPr>
        <p:spPr>
          <a:xfrm>
            <a:off x="1629916" y="1831639"/>
            <a:ext cx="9721080" cy="301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Scrape data from professional networking platform </a:t>
            </a:r>
            <a:r>
              <a:rPr lang="en-GB" sz="2400" b="0" i="0" u="none" strike="noStrike" cap="none" dirty="0">
                <a:solidFill>
                  <a:srgbClr val="EB5757"/>
                </a:solidFill>
                <a:latin typeface="Arial"/>
                <a:ea typeface="Arial"/>
                <a:cs typeface="Arial"/>
                <a:sym typeface="Arial"/>
              </a:rPr>
              <a:t>Linkedin</a:t>
            </a:r>
            <a:r>
              <a:rPr lang="en-GB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using python library Beautifulsoup and collate information.</a:t>
            </a:r>
            <a:endParaRPr dirty="0"/>
          </a:p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</a:t>
            </a:r>
            <a:r>
              <a:rPr lang="en-GB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ombine tables and manipulate data using SQL.</a:t>
            </a:r>
            <a:endParaRPr dirty="0"/>
          </a:p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Present insights using excel.</a:t>
            </a:r>
            <a:endParaRPr dirty="0"/>
          </a:p>
          <a:p>
            <a:pPr marL="342900" marR="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17" name="Google Shape;1417;p15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6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1424" name="Google Shape;1424;p16"/>
          <p:cNvSpPr txBox="1">
            <a:spLocks noGrp="1"/>
          </p:cNvSpPr>
          <p:nvPr>
            <p:ph type="body" idx="1"/>
          </p:nvPr>
        </p:nvSpPr>
        <p:spPr>
          <a:xfrm>
            <a:off x="1522413" y="1905000"/>
            <a:ext cx="4419599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GB" dirty="0"/>
              <a:t>Extract data from LinkedIn.</a:t>
            </a:r>
            <a:endParaRPr dirty="0"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GB" dirty="0"/>
              <a:t>Convert data into csv files.</a:t>
            </a:r>
            <a:endParaRPr dirty="0"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GB" dirty="0"/>
              <a:t>Connect  &amp; clean the data. </a:t>
            </a:r>
            <a:endParaRPr dirty="0"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GB" dirty="0"/>
              <a:t>Pick up Insights.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</p:txBody>
      </p:sp>
      <p:pic>
        <p:nvPicPr>
          <p:cNvPr id="1425" name="Google Shape;1425;p1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168294" y="1905000"/>
            <a:ext cx="2576638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16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7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GB" sz="3200"/>
              <a:t>Challenges</a:t>
            </a:r>
            <a:endParaRPr/>
          </a:p>
        </p:txBody>
      </p:sp>
      <p:sp>
        <p:nvSpPr>
          <p:cNvPr id="1433" name="Google Shape;1433;p17"/>
          <p:cNvSpPr txBox="1"/>
          <p:nvPr/>
        </p:nvSpPr>
        <p:spPr>
          <a:xfrm>
            <a:off x="1522414" y="1988840"/>
            <a:ext cx="10188622" cy="280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Web scraping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Login in secure server 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Automation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Extracting  clean data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Correlating the data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845B09E-6E86-20C1-29B7-B8991C34D5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588212"/>
              </p:ext>
            </p:extLst>
          </p:nvPr>
        </p:nvGraphicFramePr>
        <p:xfrm>
          <a:off x="6094412" y="438110"/>
          <a:ext cx="5230759" cy="3678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9A48B8B-4766-52AA-3A98-D1FF8BEDE6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4574165"/>
              </p:ext>
            </p:extLst>
          </p:nvPr>
        </p:nvGraphicFramePr>
        <p:xfrm>
          <a:off x="461464" y="550525"/>
          <a:ext cx="5802630" cy="356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B09590-4EE6-8D10-375B-0E50593279A1}"/>
              </a:ext>
            </a:extLst>
          </p:cNvPr>
          <p:cNvSpPr txBox="1"/>
          <p:nvPr/>
        </p:nvSpPr>
        <p:spPr>
          <a:xfrm>
            <a:off x="1036948" y="4571999"/>
            <a:ext cx="9822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to the data we have we can see that VEGROW company has the highest number of followers and Upgrad centre in Assam has the least number of followers.</a:t>
            </a:r>
          </a:p>
        </p:txBody>
      </p:sp>
    </p:spTree>
    <p:extLst>
      <p:ext uri="{BB962C8B-B14F-4D97-AF65-F5344CB8AC3E}">
        <p14:creationId xmlns:p14="http://schemas.microsoft.com/office/powerpoint/2010/main" val="220394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72C1FDF-9602-3D5D-5694-F600D4BFE0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6545817"/>
              </p:ext>
            </p:extLst>
          </p:nvPr>
        </p:nvGraphicFramePr>
        <p:xfrm>
          <a:off x="0" y="65988"/>
          <a:ext cx="6278251" cy="3657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51A84D9-A992-0A68-249F-864B705ED8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2141321"/>
              </p:ext>
            </p:extLst>
          </p:nvPr>
        </p:nvGraphicFramePr>
        <p:xfrm>
          <a:off x="233650" y="3429000"/>
          <a:ext cx="6423660" cy="3280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D12F86E-D7A4-633C-C234-8BB5DEBB2ADA}"/>
              </a:ext>
            </a:extLst>
          </p:cNvPr>
          <p:cNvSpPr txBox="1"/>
          <p:nvPr/>
        </p:nvSpPr>
        <p:spPr>
          <a:xfrm>
            <a:off x="6890961" y="1659119"/>
            <a:ext cx="48077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donut chart shows that job availability is high in </a:t>
            </a:r>
            <a:r>
              <a:rPr lang="en-IN" sz="2000">
                <a:solidFill>
                  <a:schemeClr val="bg1"/>
                </a:solidFill>
              </a:rPr>
              <a:t>Maharashtra compared </a:t>
            </a:r>
            <a:r>
              <a:rPr lang="en-IN" sz="2000" dirty="0">
                <a:solidFill>
                  <a:schemeClr val="bg1"/>
                </a:solidFill>
              </a:rPr>
              <a:t>to other states in India.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bar chart shows that the number of companies providing openings are more in Bengaluru, Karnataka compared to other cities in India.</a:t>
            </a:r>
          </a:p>
        </p:txBody>
      </p:sp>
    </p:spTree>
    <p:extLst>
      <p:ext uri="{BB962C8B-B14F-4D97-AF65-F5344CB8AC3E}">
        <p14:creationId xmlns:p14="http://schemas.microsoft.com/office/powerpoint/2010/main" val="365577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2C6521-7CA7-7165-EED8-8C707E253E2C}"/>
              </a:ext>
            </a:extLst>
          </p:cNvPr>
          <p:cNvSpPr txBox="1"/>
          <p:nvPr/>
        </p:nvSpPr>
        <p:spPr>
          <a:xfrm>
            <a:off x="471341" y="1941920"/>
            <a:ext cx="424206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From the column chart we can see that </a:t>
            </a:r>
            <a:r>
              <a:rPr lang="en-IN" sz="2000" dirty="0" err="1">
                <a:solidFill>
                  <a:schemeClr val="bg1"/>
                </a:solidFill>
              </a:rPr>
              <a:t>Emids</a:t>
            </a:r>
            <a:r>
              <a:rPr lang="en-IN" sz="2000" dirty="0">
                <a:solidFill>
                  <a:schemeClr val="bg1"/>
                </a:solidFill>
              </a:rPr>
              <a:t> company has received the largest number of applications for job.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From the pie chart we can see the highest number of jobs are available in the HR department of companies.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3EA5E8A-7CF0-93F1-A805-E54D2F56B9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6154314"/>
              </p:ext>
            </p:extLst>
          </p:nvPr>
        </p:nvGraphicFramePr>
        <p:xfrm>
          <a:off x="5279010" y="84841"/>
          <a:ext cx="6523349" cy="3344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B5F767D-AA6B-B7C9-E576-E908B24DA8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304103"/>
              </p:ext>
            </p:extLst>
          </p:nvPr>
        </p:nvGraphicFramePr>
        <p:xfrm>
          <a:off x="5219065" y="3256280"/>
          <a:ext cx="6969760" cy="3601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7093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0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GB"/>
              <a:t>Learnings</a:t>
            </a:r>
            <a:endParaRPr/>
          </a:p>
        </p:txBody>
      </p:sp>
      <p:sp>
        <p:nvSpPr>
          <p:cNvPr id="1462" name="Google Shape;1462;p20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3" name="Google Shape;1463;p20"/>
          <p:cNvSpPr txBox="1"/>
          <p:nvPr/>
        </p:nvSpPr>
        <p:spPr>
          <a:xfrm>
            <a:off x="1701924" y="2132856"/>
            <a:ext cx="9361040" cy="297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Automation through selenium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</a:t>
            </a:r>
            <a:r>
              <a:rPr lang="en-GB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eb scraping using beautifulsoup</a:t>
            </a:r>
            <a:endParaRPr lang="en-GB" dirty="0">
              <a:ea typeface="Corbe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Manipulating data using SQL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Creating interactive dashboard</a:t>
            </a:r>
            <a:endParaRPr sz="24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halkboard 16x9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268</Words>
  <Application>Microsoft Office PowerPoint</Application>
  <PresentationFormat>Custom</PresentationFormat>
  <Paragraphs>67</Paragraphs>
  <Slides>11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Links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Cascadia Code SemiLight</vt:lpstr>
      <vt:lpstr>Arial</vt:lpstr>
      <vt:lpstr>Corbel</vt:lpstr>
      <vt:lpstr>Times New Roman</vt:lpstr>
      <vt:lpstr>Consolas</vt:lpstr>
      <vt:lpstr>Chalkboard 16x9</vt:lpstr>
      <vt:lpstr>https://sonyacd-my.sharepoint.com/personal/naman_sonyacd_onmicrosoft_com/Documents/Downloads/Project%20excel.xlsx!Dashboard!%5bProject%20excel.xlsx%5dDashboard%20Chart%2014</vt:lpstr>
      <vt:lpstr>https://sonyacd-my.sharepoint.com/personal/naman_sonyacd_onmicrosoft_com/Documents/Downloads/Project%20excel.xlsx!Dashboard!%5bProject%20excel.xlsx%5dDashboard%20Chart%207</vt:lpstr>
      <vt:lpstr>https://sonyacd-my.sharepoint.com/personal/naman_sonyacd_onmicrosoft_com/Documents/Downloads/Project%20excel.xlsx!Dashboard!%5bProject%20excel.xlsx%5dDashboard%20Chart%2010</vt:lpstr>
      <vt:lpstr>https://sonyacd-my.sharepoint.com/personal/naman_sonyacd_onmicrosoft_com/Documents/Downloads/Project%20excel.xlsx!Dashboard!%5bProject%20excel.xlsx%5dDashboard%20Chart%2012</vt:lpstr>
      <vt:lpstr>https://sonyacd-my.sharepoint.com/personal/naman_sonyacd_onmicrosoft_com/Documents/Downloads/Project%20excel.xlsx!Dashboard!%5bProject%20excel.xlsx%5dDashboard%20Chart%2011</vt:lpstr>
      <vt:lpstr>Project</vt:lpstr>
      <vt:lpstr>Content</vt:lpstr>
      <vt:lpstr>Objective</vt:lpstr>
      <vt:lpstr>Problem Statement</vt:lpstr>
      <vt:lpstr>Challenges</vt:lpstr>
      <vt:lpstr>PowerPoint Presentation</vt:lpstr>
      <vt:lpstr>PowerPoint Presentation</vt:lpstr>
      <vt:lpstr>PowerPoint Presentation</vt:lpstr>
      <vt:lpstr>Learnings</vt:lpstr>
      <vt:lpstr>LinkedIn – Job Analysis Dashboard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dc:creator>Greeshma Tom</dc:creator>
  <cp:lastModifiedBy>naman sharma</cp:lastModifiedBy>
  <cp:revision>6</cp:revision>
  <dcterms:modified xsi:type="dcterms:W3CDTF">2023-01-20T13:37:22Z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2023-01-19T17:14:46Z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cb3565af-1a81-4adb-9874-6696c5305dbf</vt:lpwstr>
  </property>
  <property fmtid="{D5CDD505-2E9C-101B-9397-08002B2CF9AE}" pid="7" name="MSIP_Label_defa4170-0d19-0005-0004-bc88714345d2_ActionId">
    <vt:lpwstr>6efd3557-0786-424d-b14f-27c17f0c3d3e</vt:lpwstr>
  </property>
  <property fmtid="{D5CDD505-2E9C-101B-9397-08002B2CF9AE}" pid="8" name="MSIP_Label_defa4170-0d19-0005-0004-bc88714345d2_ContentBits">
    <vt:lpwstr>0</vt:lpwstr>
  </property>
</Properties>
</file>